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5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ВЫШИВКА  КРЕСТОМ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Учитель технологии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МБОУ СОШ №1 г. Королёва М. о.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Монина Анна Александровна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http://veselyi-krestik.ru/wp-content/uploads/2012/06/vyshyvalshic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60648"/>
            <a:ext cx="2736304" cy="240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039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СПОСОБЫ ЗАКРЕПЛЕНИЯ НИТКИ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340768"/>
            <a:ext cx="4040188" cy="6397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СПОСОБ № 1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6397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СПОСОБ № 2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6" descr="http://referat.ru/cache/referats/21637/image015.gif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132856"/>
            <a:ext cx="13144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referat.ru/cache/referats/21637/image012.gif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276872"/>
            <a:ext cx="1514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63688" y="3429000"/>
            <a:ext cx="32403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 smtClean="0">
                <a:solidFill>
                  <a:schemeClr val="accent2">
                    <a:lumMod val="50000"/>
                  </a:schemeClr>
                </a:solidFill>
              </a:rPr>
              <a:t>Вышивка в чётное число нитей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– нитку складываем вдвое, сложенные вместе концы продевают в ушко иголки и делают первый стежок. Не вытягивая нитки из ткани до конца, пропускают в образовавшуюся петлю рабочую нитку и затягивают её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3140968"/>
            <a:ext cx="30243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 smtClean="0">
                <a:solidFill>
                  <a:schemeClr val="accent2">
                    <a:lumMod val="50000"/>
                  </a:schemeClr>
                </a:solidFill>
              </a:rPr>
              <a:t>Вышивание в нечётное число нитей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– нитку проводят под стежками, чтобы спрятать кончик. Для этого делают первый прокол и оставляют на изнаночной стороне работы конец нитки около 6 см и закрепляют его после того, как нитка закончится: продёрнуть нитку в иглу и протянуть её под вышивкой. 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ТЕХНОЛОГИЯ ВЫШИВАНИЯ ШВОМ КРЕСТ</a:t>
            </a:r>
            <a:endParaRPr lang="ru-RU" sz="3600" dirty="0"/>
          </a:p>
        </p:txBody>
      </p:sp>
      <p:pic>
        <p:nvPicPr>
          <p:cNvPr id="3" name="Рисунок 2" descr="http://referat.ru/cache/referats/21637/image016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556792"/>
            <a:ext cx="1924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referat.ru/cache/referats/21637/image0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32856"/>
            <a:ext cx="17049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eferat.ru/cache/referats/21637/image0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340768"/>
            <a:ext cx="16764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23728" y="46531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Горизонтальный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15567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Вертикальный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264" y="50851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По диагонали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ЛИТЕРАТУРА.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412776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Любимое рукоделие / сост. А. Григорьева – М. : Белый город, 2009.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Т. И. Ерёменко. Вышивка крестом – М. : Т. О. О.           «Мария Л», 1992.</a:t>
            </a:r>
          </a:p>
          <a:p>
            <a:pPr lvl="0"/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Попивщая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С. Искусство вышивки: Курс обучения. – М. :  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Изд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– во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Эксмо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; СПб.: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Валери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СПД, 2004 ( серия:    Академия «Умелые руки» ).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Дамское рукоделие. ( Книга о вышивке ) / сост.                     С. Попова. – ТОО «ПК Инжиниринг, Лтд «Нижний Новгород», 1993.</a:t>
            </a:r>
          </a:p>
          <a:p>
            <a:pPr lvl="0"/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Зарза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 Вышиваем крестом: Альбом 1: Пер. с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фран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 – М. : Мир, 1991.</a:t>
            </a:r>
          </a:p>
          <a:p>
            <a:endParaRPr lang="ru-RU" sz="2400" dirty="0" smtClean="0"/>
          </a:p>
          <a:p>
            <a:pPr lvl="0"/>
            <a:endParaRPr lang="ru-RU" sz="2400" dirty="0" smtClean="0"/>
          </a:p>
          <a:p>
            <a:endParaRPr lang="ru-RU" sz="2400" dirty="0" smtClean="0"/>
          </a:p>
          <a:p>
            <a:pPr lvl="0"/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Цели урока: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–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ознакомить учащихся с историей вышивки, инструментами, материалами; сформировать навыки по организации рабочего места, научить правильным приёмам работы.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–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прививать интерес к культуре и искусству; совершенствовать эстетический вкус.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Развивающая –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развивать сенсорные и моторные навыки.</a:t>
            </a:r>
          </a:p>
          <a:p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Профориентационная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знакомство с профессией художник – модельер.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ОТДЕЛКА ШВЕЙНЫХ ИЗДЕЛИЙ ВЫШИВКОЙ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Из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глубины веков пришла в нашу современную жизнь любовь к рукоделию. Женщинам самых разных поколений и сословий всегда было по душе изготавливать своими руками различные безделушки и серьёзные вещи, украшая свой дом и одежду.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http://www.vladimirka.ru/board/?bb_attachments=427512&amp;bbat=15807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132856"/>
            <a:ext cx="3106688" cy="301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404664"/>
            <a:ext cx="66967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   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Росси вышивка крестом по канве стала повсеместно развиваться после 1812 г., когда из-за границы хлынули разнообразные европейские рисунки и узоры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 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Цветные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счётные схемы в России стали выпускаться во второй половине 19 века, поэтому больше не было необходимости вручную раскрашивать рисунки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 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наше время интерес к вышиванию крестом по канве возрос после Великой Отечественной войны. Вышивкой крестом украшали и украшают детскую и женскую одежду, а также предметы быта: занавеси на окна, салфетки, скатерти, наволочки, панно, полотенца, фартуки,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сумки.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10081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МАТЕРИАЛЫ И ОБОРУДОВАНИЕ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http://img.happy-giraffe.ru/thumbs/580x1000/19338/2631254ff5b0ec4f2c2efff1cddab80b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2394198" cy="187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domovenka.net/wp-content/uploads/2009/12/image16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196752"/>
            <a:ext cx="23762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xreferat.ru/image/71/1306547431_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429000"/>
            <a:ext cx="5411187" cy="220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39952" y="13407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Канва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23488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Нитки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9824" y="4149080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Иглы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Напёрсток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Ножницы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Пяльцы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ПЯЛЬЦЫ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Пяльцы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равномерно натягивают ткань с целью нанесения на неё ровных стежков. Они могут быть круглые, овальные, квадратные с закруглёнными углами и прямоугольные. Удобнее для работы пользоваться пяльцами с регулировочным винтовым зажимом.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http://farm3.static.flickr.com/2265/2259720814_dfcc7dba55.jpg?v=0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628800"/>
            <a:ext cx="2602632" cy="266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ПЯЛЬЦЫ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Для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закрепления пялец и удобства вышивания выпускаются всевозможные стойки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  (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напольные 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кресельные),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а также крепежи, при помощи которых можно закрепить пяльцы к столу.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http://marfushap.users.photofile.ru/photo/marfushap/95280818/xlarge/124347298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72816"/>
            <a:ext cx="2890664" cy="299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ВАРИАНТЫ ПЯЛЕЦ</a:t>
            </a:r>
            <a:endParaRPr lang="ru-RU" sz="4000" dirty="0"/>
          </a:p>
        </p:txBody>
      </p:sp>
      <p:pic>
        <p:nvPicPr>
          <p:cNvPr id="4" name="Содержимое 3" descr="http://femina.by/upload/medialibrary/bb3/bb3c03ff1eca85c5c1850eb2a727bcc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484784"/>
            <a:ext cx="22322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nizanka.ru/img/art/gr-table-45x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484784"/>
            <a:ext cx="20882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vyshivka.cz/wp-content/uploads/pjalca_pruzhiny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501008"/>
            <a:ext cx="2736304" cy="224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27984" y="17008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Пяльцы-рамка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0232" y="39330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Рамочные пяльцы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52292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Круглые пяльцы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НИТКОВДЕВАТЕЛЬ</a:t>
            </a:r>
            <a:endParaRPr lang="ru-RU" sz="4000" dirty="0"/>
          </a:p>
        </p:txBody>
      </p:sp>
      <p:pic>
        <p:nvPicPr>
          <p:cNvPr id="4" name="Содержимое 3" descr="http://babypodelki.ru/images/102_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628800"/>
            <a:ext cx="2857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39752" y="3068960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Для начала вденем нитку в иголку: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если нитка плохо проходит в ушко иглы, надо воспользоваться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нитковдевателем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 Если его нет, можно использовать тонкую проволоку, предварительно перегну её пополам</a:t>
            </a:r>
            <a:r>
              <a:rPr lang="ru-RU" sz="2400" dirty="0" smtClean="0"/>
              <a:t>.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568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ВЫШИВКА  КРЕСТОМ</vt:lpstr>
      <vt:lpstr>Цели урока:</vt:lpstr>
      <vt:lpstr>ОТДЕЛКА ШВЕЙНЫХ ИЗДЕЛИЙ ВЫШИВКОЙ</vt:lpstr>
      <vt:lpstr>Слайд 4</vt:lpstr>
      <vt:lpstr>        МАТЕРИАЛЫ И ОБОРУДОВАНИЕ</vt:lpstr>
      <vt:lpstr>ПЯЛЬЦЫ</vt:lpstr>
      <vt:lpstr>ПЯЛЬЦЫ</vt:lpstr>
      <vt:lpstr>ВАРИАНТЫ ПЯЛЕЦ</vt:lpstr>
      <vt:lpstr>НИТКОВДЕВАТЕЛЬ</vt:lpstr>
      <vt:lpstr>СПОСОБЫ ЗАКРЕПЛЕНИЯ НИТКИ</vt:lpstr>
      <vt:lpstr>ТЕХНОЛОГИЯ ВЫШИВАНИЯ ШВОМ КРЕСТ</vt:lpstr>
      <vt:lpstr>ЛИТЕРАТУРА.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КМ</cp:lastModifiedBy>
  <cp:revision>39</cp:revision>
  <dcterms:created xsi:type="dcterms:W3CDTF">2013-10-10T07:56:28Z</dcterms:created>
  <dcterms:modified xsi:type="dcterms:W3CDTF">2014-10-13T17:52:48Z</dcterms:modified>
</cp:coreProperties>
</file>