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4" r:id="rId4"/>
    <p:sldId id="295" r:id="rId5"/>
    <p:sldId id="260" r:id="rId6"/>
    <p:sldId id="296" r:id="rId7"/>
    <p:sldId id="262" r:id="rId8"/>
    <p:sldId id="298" r:id="rId9"/>
    <p:sldId id="299" r:id="rId10"/>
    <p:sldId id="264" r:id="rId11"/>
    <p:sldId id="300" r:id="rId12"/>
    <p:sldId id="302" r:id="rId13"/>
    <p:sldId id="268" r:id="rId14"/>
    <p:sldId id="269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306" r:id="rId26"/>
    <p:sldId id="307" r:id="rId27"/>
    <p:sldId id="308" r:id="rId28"/>
    <p:sldId id="309" r:id="rId29"/>
    <p:sldId id="286" r:id="rId30"/>
    <p:sldId id="271" r:id="rId31"/>
    <p:sldId id="27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37" autoAdjust="0"/>
  </p:normalViewPr>
  <p:slideViewPr>
    <p:cSldViewPr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24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B2B1-DE2E-4C27-9348-AAE95E026D9B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FEA65-CA36-4341-ACEB-27444D4B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B2B1-DE2E-4C27-9348-AAE95E026D9B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EA65-CA36-4341-ACEB-27444D4B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B2B1-DE2E-4C27-9348-AAE95E026D9B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EA65-CA36-4341-ACEB-27444D4B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FBB2B1-DE2E-4C27-9348-AAE95E026D9B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D9FEA65-CA36-4341-ACEB-27444D4B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B2B1-DE2E-4C27-9348-AAE95E026D9B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EA65-CA36-4341-ACEB-27444D4B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B2B1-DE2E-4C27-9348-AAE95E026D9B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EA65-CA36-4341-ACEB-27444D4B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EA65-CA36-4341-ACEB-27444D4B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B2B1-DE2E-4C27-9348-AAE95E026D9B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B2B1-DE2E-4C27-9348-AAE95E026D9B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EA65-CA36-4341-ACEB-27444D4B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B2B1-DE2E-4C27-9348-AAE95E026D9B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EA65-CA36-4341-ACEB-27444D4BF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FBB2B1-DE2E-4C27-9348-AAE95E026D9B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9FEA65-CA36-4341-ACEB-27444D4B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B2B1-DE2E-4C27-9348-AAE95E026D9B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FEA65-CA36-4341-ACEB-27444D4B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FBB2B1-DE2E-4C27-9348-AAE95E026D9B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D9FEA65-CA36-4341-ACEB-27444D4BF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eobrazovanie.ru/professija_fitodizainer.html" TargetMode="External"/><Relationship Id="rId2" Type="http://schemas.openxmlformats.org/officeDocument/2006/relationships/hyperlink" Target="http://www.floralworld.ru/gidroponic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cmok.ru/tree2398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293096"/>
            <a:ext cx="8305800" cy="1143000"/>
          </a:xfrm>
        </p:spPr>
        <p:txBody>
          <a:bodyPr/>
          <a:lstStyle/>
          <a:p>
            <a:r>
              <a:rPr lang="ru-RU" sz="2400" dirty="0" smtClean="0"/>
              <a:t>Учитель технологии </a:t>
            </a:r>
          </a:p>
          <a:p>
            <a:r>
              <a:rPr lang="ru-RU" sz="2400" dirty="0" smtClean="0"/>
              <a:t>МБОУ СОШ № 1 г. Королёв М. о.</a:t>
            </a:r>
          </a:p>
          <a:p>
            <a:r>
              <a:rPr lang="ru-RU" sz="2400" dirty="0" smtClean="0"/>
              <a:t>Монина Анна Александровна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305800" cy="1981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КОМНАТНЫЕ  РАСТЕНИЯ            В  ИНТЕРЬЕРЕ 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Обильный полив</a:t>
            </a:r>
            <a:r>
              <a:rPr lang="ru-RU" sz="2400" dirty="0" smtClean="0"/>
              <a:t> ( бегонии, фикусы, плющи, лимон ) – поливать как только подсохнет верхний слой почвы.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Умеренный полив</a:t>
            </a:r>
            <a:r>
              <a:rPr lang="ru-RU" sz="2400" dirty="0" smtClean="0"/>
              <a:t> ( </a:t>
            </a:r>
            <a:r>
              <a:rPr lang="ru-RU" sz="2400" dirty="0" err="1" smtClean="0"/>
              <a:t>хлорофитум</a:t>
            </a:r>
            <a:r>
              <a:rPr lang="ru-RU" sz="2400" dirty="0" smtClean="0"/>
              <a:t>, пальмы, аспарагус ) – поливать через 1-2 дня после того, как подсохнет верхний слой почвы.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Редкий полив</a:t>
            </a:r>
            <a:r>
              <a:rPr lang="ru-RU" sz="2400" dirty="0" smtClean="0"/>
              <a:t> (кактусы, алоэ, глоксиния, </a:t>
            </a:r>
            <a:r>
              <a:rPr lang="ru-RU" sz="2400" dirty="0" err="1" smtClean="0"/>
              <a:t>гиппеаструм</a:t>
            </a:r>
            <a:r>
              <a:rPr lang="ru-RU" sz="2400" dirty="0" smtClean="0"/>
              <a:t>) – можно оставлять без полива на недели и даже месяцы.</a:t>
            </a:r>
          </a:p>
          <a:p>
            <a:pPr>
              <a:buNone/>
            </a:pPr>
            <a:r>
              <a:rPr lang="ru-RU" sz="2400" dirty="0" smtClean="0"/>
              <a:t>    Большинство растений поливают летом обильно, а зимой умеренно.</a:t>
            </a:r>
          </a:p>
          <a:p>
            <a:pPr>
              <a:buNone/>
            </a:pPr>
            <a:r>
              <a:rPr lang="ru-RU" sz="2400" dirty="0" smtClean="0"/>
              <a:t>    В весеннее – летний период растения необходимо опрыскивать ( только не на солнце ).  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Группы  полива.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/>
                <a:solidFill>
                  <a:schemeClr val="accent3"/>
                </a:solidFill>
                <a:effectLst/>
              </a:rPr>
              <a:t>Очистка.</a:t>
            </a:r>
            <a:endParaRPr lang="ru-RU" sz="4000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Для улучшения фотосинтеза, предупреждения заболеваний и поражения растений вредителями помогает регулярная очистка, т. е. промывание листьев. Растения с опушёнными листьями очищают от пыли мягкой кисточкой. </a:t>
            </a:r>
          </a:p>
          <a:p>
            <a:endParaRPr lang="ru-RU" dirty="0"/>
          </a:p>
        </p:txBody>
      </p:sp>
      <p:pic>
        <p:nvPicPr>
          <p:cNvPr id="5" name="Содержимое 4" descr="http://foflowers.ru/images/uhod/vid.pn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896072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/>
                <a:solidFill>
                  <a:schemeClr val="accent3"/>
                </a:solidFill>
                <a:effectLst/>
              </a:rPr>
              <a:t>Подкормка.</a:t>
            </a:r>
            <a:endParaRPr lang="ru-RU" sz="4000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Растениям для жизни требуется дополнительное питание –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подкормка</a:t>
            </a:r>
            <a:r>
              <a:rPr lang="ru-RU" sz="2400" dirty="0" smtClean="0"/>
              <a:t>. Оно состоит из азотистых, калийных и фосфорных удобрений, которых в почве не достаточно. Растения подкармливают во время роста (весной и летом ), предварительно полив их водой.</a:t>
            </a:r>
          </a:p>
          <a:p>
            <a:endParaRPr lang="ru-RU" dirty="0"/>
          </a:p>
        </p:txBody>
      </p:sp>
      <p:pic>
        <p:nvPicPr>
          <p:cNvPr id="7" name="Содержимое 6" descr="http://www.supersadovnik.ru/site_images/00000012/00050874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24913"/>
            <a:ext cx="4059238" cy="297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Пересадка.</a:t>
            </a:r>
            <a:endParaRPr lang="ru-RU" sz="40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Содержимое 3" descr="http://i054.radikal.ru/0901/94/818f3e10f7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21088"/>
            <a:ext cx="428625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supersadovnik.net/wp-content/uploads/2013/09/%D0%9F%D0%B5%D1%80%D0%B5%D1%81%D0%B0%D0%B4%D0%BA%D0%B0-%D0%BA%D0%BE%D0%BC%D0%BD%D0%B0%D1%82%D0%BD%D1%8B%D1%85-%D1%80%D0%B0%D1%81%D1%82%D0%B5%D0%BD%D0%B8%D0%B911-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12976"/>
            <a:ext cx="28575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1484784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мере роста растения и увеличения его корневой системы необходима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пересадка </a:t>
            </a:r>
            <a:r>
              <a:rPr lang="ru-RU" sz="2400" dirty="0" smtClean="0"/>
              <a:t>( замена почвы без сохранения кома ). Горшки выбирают больше предыдущих на 2 – 3 см. Пересаживают растения с конца февраля по май.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Перевалка.</a:t>
            </a:r>
            <a:endParaRPr lang="ru-RU" sz="40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Содержимое 3" descr="http://s46.radikal.ru/i113/0901/5b/26b9b70b39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77072"/>
            <a:ext cx="4286250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greendom.net/images/plants/articles/peresadk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717032"/>
            <a:ext cx="1944216" cy="262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9552" y="1268760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растений плохо переносящих пересадку применяют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перевалку</a:t>
            </a:r>
            <a:r>
              <a:rPr lang="ru-RU" sz="2400" dirty="0" smtClean="0"/>
              <a:t>, т. е. растение переносят в новую, большую посуду с сохранением кома. Ком с растение ставят на новый дренажный слой и заполняют пустые места между стенкой горшка и комом почвой, землю уплотняют. Переваливать растение можно в любое время года.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762000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Семенами.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/>
                <a:solidFill>
                  <a:schemeClr val="accent3"/>
                </a:solidFill>
                <a:effectLst/>
              </a:rPr>
              <a:t>Технология выращивания комнатных растений.</a:t>
            </a:r>
            <a:endParaRPr lang="ru-RU" sz="4000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4008" y="1340768"/>
            <a:ext cx="4040188" cy="762000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Черенками.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http://img1.liveinternet.ru/images/attach/c/6/91/236/91236793_3557542_small_information_items_352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4038600" cy="2861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http://www.supersadovnik.ru/site_images/00000092/00067245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038600" cy="295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67544" y="522920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Земля должна быть средней влажности, а температура не ниже 25 градусов.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220486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Черенки содержат в песке под стеклом с постоянным опрыскиванием.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762000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Делением куста.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/>
                <a:solidFill>
                  <a:schemeClr val="accent3"/>
                </a:solidFill>
                <a:effectLst/>
              </a:rPr>
              <a:t>Технология выращивания комнатных растений.</a:t>
            </a:r>
            <a:endParaRPr lang="ru-RU" sz="4000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4008" y="1340768"/>
            <a:ext cx="4040188" cy="762000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Делением клубней.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http://www.supersadovnik.ru/site_images/00000056/0006126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4038600" cy="295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http://golubitsky.h11.ru/db_cut43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01008"/>
            <a:ext cx="2999232" cy="304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5536" y="220486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Разделённые части высаживают в горшки соответствующих размеров.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220486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Клубни разделяют так, чтобы на каждой части имелся глазок.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Луковицами.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/>
                <a:solidFill>
                  <a:schemeClr val="accent3"/>
                </a:solidFill>
                <a:effectLst/>
              </a:rPr>
              <a:t>Технология выращивания комнатных растений.</a:t>
            </a:r>
            <a:endParaRPr lang="ru-RU" sz="4000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Прививками.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http://www.plantstudio.ru/images/onion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33056"/>
            <a:ext cx="2857500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http://plantus.ru/sites/default/files/86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038600" cy="286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39552" y="2204864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Луковицы отделяют весной после цветения и высаживают в горшки в лёгкую землю.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5085184"/>
            <a:ext cx="5292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Сращивание привоя с подвоем. Его применяют для сохранения сортовых особенностей размножаемого растения.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/>
                <a:solidFill>
                  <a:schemeClr val="accent3"/>
                </a:solidFill>
                <a:effectLst/>
              </a:rPr>
              <a:t>Технология выращивания цветов без почвы.</a:t>
            </a:r>
            <a:endParaRPr lang="ru-RU" sz="4000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059936" cy="4572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Выращивание растений на искусственных питательных средах, в которых все необходимые элементы питания даются в легкоусвояемой форме, нужных соотношениях и концентрациях. Растения при таком способе выращивания, помещают в </a:t>
            </a:r>
            <a:r>
              <a:rPr lang="ru-RU" sz="2400" dirty="0" err="1" smtClean="0"/>
              <a:t>гидрогоршки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Содержимое 5" descr="http://yablochkini.ru/wp-content/uploads/2012/12/%D1%83%D1%81%D1%82%D1%80%D0%BE%D0%B9%D1%81%D1%82%D0%B2%D0%BE-%D0%B3%D0%B8%D0%B4%D1%80%D0%BE%D0%B3%D0%BE%D1%80%D1%88%D0%BA%D0%B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404812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5576" y="162880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Гидропоника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/>
                <a:solidFill>
                  <a:schemeClr val="accent3"/>
                </a:solidFill>
                <a:effectLst/>
              </a:rPr>
              <a:t>Технология выращивания цветов без почвы.</a:t>
            </a:r>
            <a:endParaRPr lang="ru-RU" sz="4000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059936" cy="4572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Субстраты</a:t>
            </a:r>
            <a:r>
              <a:rPr lang="ru-RU" sz="2400" dirty="0" smtClean="0"/>
              <a:t> – инертные заменители земли: гравий, вермикулит, перлит, керамзит, крупнозернистый песок, мох, торф. Они легко поддаются дезинфекции, не вступают в химические реакции с растворёнными в воде минеральными солями и хорошо обеспечивают доступ воздуха к корням.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http://www.whitejournal.org/uploadsv1/users/sveta/image/flora/substrat%20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3990975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субстрат для комнатных растени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97192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- </a:t>
            </a:r>
            <a:r>
              <a:rPr lang="ru-RU" sz="2400" dirty="0" smtClean="0"/>
              <a:t>познакомить учащихся с ролью комнатных растений  в жизни человека ; изучить технологию , правила ухода за различными видами комнатных растений и расстановку  их в помещении в зависимости от вида.</a:t>
            </a:r>
          </a:p>
          <a:p>
            <a:r>
              <a:rPr lang="ru-RU" sz="2400" b="1" i="1" dirty="0" smtClean="0"/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- </a:t>
            </a:r>
            <a:r>
              <a:rPr lang="ru-RU" sz="2400" dirty="0" smtClean="0"/>
              <a:t>привить желание к красоте и уюту в оформлении окружающего интерьера. 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Развивающая -</a:t>
            </a:r>
            <a:r>
              <a:rPr lang="ru-RU" sz="2400" dirty="0" smtClean="0"/>
              <a:t> развить эстетический вкус, расширить кругозор.</a:t>
            </a:r>
          </a:p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Профориентационная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dirty="0" smtClean="0"/>
              <a:t>знакомство с профессией </a:t>
            </a:r>
            <a:r>
              <a:rPr lang="ru-RU" sz="2400" dirty="0" err="1" smtClean="0"/>
              <a:t>фитодизайнер</a:t>
            </a:r>
            <a:r>
              <a:rPr lang="ru-RU" sz="2400" dirty="0" smtClean="0"/>
              <a:t>.  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Цели  урока</a:t>
            </a:r>
            <a:endParaRPr lang="ru-RU" sz="40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/>
                <a:solidFill>
                  <a:schemeClr val="accent3"/>
                </a:solidFill>
                <a:effectLst/>
              </a:rPr>
              <a:t>Технология выращивания цветов без почвы.</a:t>
            </a:r>
            <a:endParaRPr lang="ru-RU" sz="4000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59936" cy="4572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Корневую шейку растений закрепляют зажимами на крышке ящика, который наполняют питательным раствором так, чтобы 1/3 корней находилась в растворе, а 2/3 – в воздушном, влажном пространстве между налитым раствором и крышкой ящика.</a:t>
            </a:r>
            <a:endParaRPr lang="ru-RU" sz="2400" dirty="0"/>
          </a:p>
        </p:txBody>
      </p:sp>
      <p:pic>
        <p:nvPicPr>
          <p:cNvPr id="6" name="Содержимое 5" descr="http://www.himal.ru/images/88899_0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60" y="1772816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Аэропоника –</a:t>
            </a:r>
            <a:r>
              <a:rPr lang="ru-RU" sz="2400" dirty="0" smtClean="0"/>
              <a:t> </a:t>
            </a:r>
            <a:r>
              <a:rPr lang="ru-RU" sz="2400" dirty="0" err="1" smtClean="0"/>
              <a:t>бессубстратный</a:t>
            </a:r>
            <a:r>
              <a:rPr lang="ru-RU" sz="2400" dirty="0" smtClean="0"/>
              <a:t> способ выращивания растений (воздушная культура).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ФИТОДИЗАЙН.</a:t>
            </a:r>
            <a:endParaRPr lang="ru-RU" sz="4000" b="1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www.ldflora.ru/data/gallery/Joomla_rus/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6862289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ФИТОДИЗАЙН.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образовано от древнегреческого </a:t>
            </a:r>
            <a:r>
              <a:rPr lang="ru-RU" sz="2400" dirty="0" err="1" smtClean="0"/>
              <a:t>фитон</a:t>
            </a:r>
            <a:r>
              <a:rPr lang="ru-RU" sz="2400" dirty="0" smtClean="0"/>
              <a:t> – «растение» и английского </a:t>
            </a:r>
            <a:r>
              <a:rPr lang="en-US" sz="2400" dirty="0" err="1" smtClean="0"/>
              <a:t>desiqn</a:t>
            </a:r>
            <a:r>
              <a:rPr lang="ru-RU" sz="2400" dirty="0" smtClean="0"/>
              <a:t> – «составлять план, проектировать». Таким образом, </a:t>
            </a:r>
            <a:r>
              <a:rPr lang="ru-RU" sz="2400" dirty="0" err="1" smtClean="0"/>
              <a:t>фитодизайн</a:t>
            </a:r>
            <a:r>
              <a:rPr lang="ru-RU" sz="2400" dirty="0" smtClean="0"/>
              <a:t> – это проектирование и оформление жизненного пространства человека с использованием живых растений.</a:t>
            </a:r>
            <a:endParaRPr lang="ru-RU" sz="2400" dirty="0"/>
          </a:p>
        </p:txBody>
      </p:sp>
      <p:pic>
        <p:nvPicPr>
          <p:cNvPr id="8" name="Содержимое 7" descr="http://www.belsad.ru/upload/photo/2012-02-17_19-11-15_4327160334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4059238" cy="3260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155679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фитодизайн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fraui.ru/wp-content/uploads/2011/08/stories/sad%20dom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88840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33265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каждого стиля и для каждой комнаты существуют свои виды растений, которые призваны регулируют влажность, уровень кислорода, поглощать пыль и вредные вещества.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916832"/>
            <a:ext cx="2520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Правильный подбор растений – залог успеха, ведь продуманный </a:t>
            </a:r>
            <a:r>
              <a:rPr lang="ru-RU" sz="2400" dirty="0" err="1" smtClean="0"/>
              <a:t>фитодизайн</a:t>
            </a:r>
            <a:r>
              <a:rPr lang="ru-RU" sz="2400" dirty="0" smtClean="0"/>
              <a:t> в любой комнате пойдёт на пользу всем её обитателям. </a:t>
            </a:r>
            <a:endParaRPr lang="ru-RU" sz="2400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Прежде чем приступить к работе над композицией, необходимо определить, в каком месте она будет находиться. Необходимо учитывать растительное сообщество растений и их физиологические особенности. Растения должны быть правильно подобраны по размерам, внешнему виду, по форме и скорости роста, структуре и возможности группирования.</a:t>
            </a:r>
          </a:p>
          <a:p>
            <a:r>
              <a:rPr lang="ru-RU" sz="2400" dirty="0" smtClean="0"/>
              <a:t>Кроме основных приёмов размещения ( одиночные, композиции из горшечных растений, комнатный садик и террариум ) существует большое разнообразие комбинированных композиций с использованием горшечных, </a:t>
            </a:r>
            <a:r>
              <a:rPr lang="ru-RU" sz="2400" dirty="0" err="1" smtClean="0"/>
              <a:t>выгоночных</a:t>
            </a:r>
            <a:r>
              <a:rPr lang="ru-RU" sz="2400" dirty="0" smtClean="0"/>
              <a:t> и срезанных цветов.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/>
                <a:solidFill>
                  <a:schemeClr val="accent3"/>
                </a:solidFill>
                <a:effectLst/>
              </a:rPr>
              <a:t>Размещения комнатных растений в интерьере.</a:t>
            </a:r>
            <a:endParaRPr lang="ru-RU" sz="4000" b="1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Одиночные растения.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988840"/>
            <a:ext cx="4059936" cy="4572000"/>
          </a:xfrm>
        </p:spPr>
        <p:txBody>
          <a:bodyPr/>
          <a:lstStyle/>
          <a:p>
            <a:r>
              <a:rPr lang="ru-RU" sz="2400" dirty="0" smtClean="0"/>
              <a:t>Вечнозелёные или цветущие – располагают на полу, подставке, подоконнике. Они могут быть миниатюрными        ( цикламен, бегония ) или крупными                   ( фикус, пальма ).  </a:t>
            </a:r>
          </a:p>
          <a:p>
            <a:endParaRPr lang="ru-RU" dirty="0"/>
          </a:p>
        </p:txBody>
      </p:sp>
      <p:pic>
        <p:nvPicPr>
          <p:cNvPr id="6" name="Содержимое 5" descr="комнатные растения в интерьере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4059238" cy="331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Композиция из горшечных растений.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59936" cy="4572000"/>
          </a:xfrm>
        </p:spPr>
        <p:txBody>
          <a:bodyPr/>
          <a:lstStyle/>
          <a:p>
            <a:r>
              <a:rPr lang="ru-RU" sz="2400" dirty="0" smtClean="0"/>
              <a:t>Размещают на полках, этажерках, подставках. Горшки с цветами устанавливают близко друг к другу, чтобы образовалось большое зелёное пятно: </a:t>
            </a:r>
            <a:r>
              <a:rPr lang="ru-RU" sz="2400" i="1" u="sng" dirty="0" smtClean="0"/>
              <a:t>задний план</a:t>
            </a:r>
            <a:r>
              <a:rPr lang="ru-RU" sz="2400" dirty="0" smtClean="0"/>
              <a:t> – высокое растение с крупными листьями, </a:t>
            </a:r>
            <a:r>
              <a:rPr lang="ru-RU" sz="2400" i="1" u="sng" dirty="0" smtClean="0"/>
              <a:t>передний план</a:t>
            </a:r>
            <a:r>
              <a:rPr lang="ru-RU" sz="2400" dirty="0" smtClean="0"/>
              <a:t> – более низкие.</a:t>
            </a:r>
          </a:p>
          <a:p>
            <a:endParaRPr lang="ru-RU" dirty="0"/>
          </a:p>
        </p:txBody>
      </p:sp>
      <p:pic>
        <p:nvPicPr>
          <p:cNvPr id="5" name="Содержимое 4" descr="http://mas-te.ru/wp-content/uploads/2012/01/komnatnyie-rasteniya-v-interere8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4059238" cy="405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Комнатный садик.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59936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Контейнер с растениями, посаженными в грунт или отдельные горшки и оформленный  мхом, камешками. Он м. б. как миниатюрным, так и образовывать крупную композицию.</a:t>
            </a:r>
          </a:p>
          <a:p>
            <a:endParaRPr lang="ru-RU" dirty="0"/>
          </a:p>
        </p:txBody>
      </p:sp>
      <p:pic>
        <p:nvPicPr>
          <p:cNvPr id="5" name="Содержимое 4" descr="http://www.drevo-spb.ru/dr/img/gallery/flora/pot/24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3355596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Террариум.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059936" cy="4572000"/>
          </a:xfrm>
        </p:spPr>
        <p:txBody>
          <a:bodyPr/>
          <a:lstStyle/>
          <a:p>
            <a:r>
              <a:rPr lang="ru-RU" sz="2400" dirty="0" smtClean="0"/>
              <a:t>Цветочная композиция внутри стеклянного сосуда. </a:t>
            </a:r>
          </a:p>
          <a:p>
            <a:endParaRPr lang="ru-RU" dirty="0"/>
          </a:p>
        </p:txBody>
      </p:sp>
      <p:pic>
        <p:nvPicPr>
          <p:cNvPr id="6" name="Содержимое 5" descr="http://homester.com.ua/wp-content/uploads/2013/06/terr231.jpe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3960440" cy="3753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speak-flowers.com.ua/assets/images/novosti/72104baa34d37dd3c7a298dbe1ccc63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16832"/>
            <a:ext cx="3438525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 деятельности</a:t>
            </a:r>
            <a:r>
              <a:rPr lang="ru-RU" dirty="0" smtClean="0"/>
              <a:t>: человек – природа и человек – художественный образ.</a:t>
            </a:r>
          </a:p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Фитодизайнер</a:t>
            </a:r>
            <a:r>
              <a:rPr lang="ru-RU" dirty="0" smtClean="0"/>
              <a:t> – специалист по созданию проектов интерьеров помещений с использованием цветов и декоративных растений. </a:t>
            </a:r>
            <a:r>
              <a:rPr lang="ru-RU" dirty="0" err="1" smtClean="0"/>
              <a:t>Фитодизайнеру</a:t>
            </a:r>
            <a:r>
              <a:rPr lang="ru-RU" dirty="0" smtClean="0"/>
              <a:t> не обойтись без знаний в области ботаники, агрономии, биологии, химии, т. к. </a:t>
            </a:r>
            <a:r>
              <a:rPr lang="ru-RU" smtClean="0"/>
              <a:t>этот </a:t>
            </a:r>
            <a:r>
              <a:rPr lang="ru-RU" dirty="0" smtClean="0"/>
              <a:t>специалист </a:t>
            </a:r>
            <a:r>
              <a:rPr lang="ru-RU" smtClean="0"/>
              <a:t>должен </a:t>
            </a:r>
            <a:r>
              <a:rPr lang="ru-RU" smtClean="0"/>
              <a:t>знать, </a:t>
            </a:r>
            <a:r>
              <a:rPr lang="ru-RU" dirty="0" smtClean="0"/>
              <a:t>как называется растение, откуда оно родом, как за ним надо хаживать, как конкретный цветок уживается с «коллегами», какие удобрения нужно использовать в том или ином случае и т. д. Плюс ко всему, нужно разбираться в тенденциях цветочной моды, знать, каковы принципы дизайна, какие существуют стили оформления и т. д. </a:t>
            </a:r>
          </a:p>
          <a:p>
            <a:pPr>
              <a:buNone/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Профессия ФИТОДИЗАЙНЕР.</a:t>
            </a:r>
            <a:endParaRPr lang="ru-RU" sz="4000" b="1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/>
                <a:solidFill>
                  <a:schemeClr val="accent3"/>
                </a:solidFill>
                <a:effectLst/>
              </a:rPr>
              <a:t>Роль комнатных растений в интерьере.</a:t>
            </a:r>
            <a:endParaRPr lang="ru-RU" sz="4000" b="1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Содержимое 4" descr="http://flowerekt.ru/wp-content/uploads/2011/11/Gloxinia-00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4752528" cy="341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9552" y="17728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Трудно представить в наше время дом без цветов. Совет специалистов по </a:t>
            </a:r>
            <a:r>
              <a:rPr lang="ru-RU" sz="2400" dirty="0" err="1" smtClean="0"/>
              <a:t>видеоэкологии</a:t>
            </a:r>
            <a:r>
              <a:rPr lang="ru-RU" sz="2400" dirty="0" smtClean="0"/>
              <a:t>: люди в помещении, где они находятся по долгу, обязательно должны завести 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2852936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комнатные цветы, т. к. они улучшают настроение, очищают и увлажняют воздух, а также уничтожают вредоносные микроорганизмы.</a:t>
            </a:r>
            <a:endParaRPr lang="ru-RU" sz="2400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Азбука цветов/ Сост. И. В. Рошаль – СПб.: Кристалл; Терция, 1998.</a:t>
            </a:r>
          </a:p>
          <a:p>
            <a:r>
              <a:rPr lang="ru-RU" sz="2400" dirty="0" err="1" smtClean="0"/>
              <a:t>Капранова</a:t>
            </a:r>
            <a:r>
              <a:rPr lang="ru-RU" sz="2400" dirty="0" smtClean="0"/>
              <a:t> Н. Н. Комнатные растения в интерьере – М.: </a:t>
            </a:r>
            <a:r>
              <a:rPr lang="ru-RU" sz="2400" dirty="0" err="1" smtClean="0"/>
              <a:t>Изд</a:t>
            </a:r>
            <a:r>
              <a:rPr lang="ru-RU" sz="2400" dirty="0" smtClean="0"/>
              <a:t> – во МГУ, 1989.</a:t>
            </a:r>
          </a:p>
          <a:p>
            <a:r>
              <a:rPr lang="ru-RU" sz="2400" dirty="0" err="1" smtClean="0"/>
              <a:t>Страшнов</a:t>
            </a:r>
            <a:r>
              <a:rPr lang="ru-RU" sz="2400" dirty="0" smtClean="0"/>
              <a:t> В. Г. Вашему дому – красоту и уют. – М.: </a:t>
            </a:r>
            <a:r>
              <a:rPr lang="ru-RU" sz="2400" dirty="0" err="1" smtClean="0"/>
              <a:t>Моск</a:t>
            </a:r>
            <a:r>
              <a:rPr lang="ru-RU" sz="2400" dirty="0" smtClean="0"/>
              <a:t>. рабочий, 1990.</a:t>
            </a:r>
          </a:p>
          <a:p>
            <a:r>
              <a:rPr lang="ru-RU" sz="2400" dirty="0" smtClean="0"/>
              <a:t>Семёнова А. Н. Комнатные растения: друзья и враги. – СПб.: ИД «Невский проспект», 1998.</a:t>
            </a:r>
          </a:p>
          <a:p>
            <a:r>
              <a:rPr lang="ru-RU" sz="2400" dirty="0" smtClean="0"/>
              <a:t>Д – </a:t>
            </a:r>
            <a:r>
              <a:rPr lang="ru-RU" sz="2400" dirty="0" err="1" smtClean="0"/>
              <a:t>р</a:t>
            </a:r>
            <a:r>
              <a:rPr lang="ru-RU" sz="2400" dirty="0" smtClean="0"/>
              <a:t> Д. Г. </a:t>
            </a:r>
            <a:r>
              <a:rPr lang="ru-RU" sz="2400" dirty="0" err="1" smtClean="0"/>
              <a:t>Хессайон</a:t>
            </a:r>
            <a:r>
              <a:rPr lang="ru-RU" sz="2400" dirty="0" smtClean="0"/>
              <a:t>. Всё о комнатных растениях. Перевод с англ. О. И. Романовой. – М.: «Кладезь – Букс», 2005.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ЛИТЕРАТУРА.</a:t>
            </a:r>
            <a:endParaRPr lang="ru-RU" sz="40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72000"/>
          </a:xfrm>
        </p:spPr>
        <p:txBody>
          <a:bodyPr/>
          <a:lstStyle/>
          <a:p>
            <a:r>
              <a:rPr lang="ru-RU" sz="2400" dirty="0" smtClean="0"/>
              <a:t>Статья «Гидропонный метод выращивание растений без почвы»:</a:t>
            </a:r>
          </a:p>
          <a:p>
            <a:pPr>
              <a:buNone/>
            </a:pPr>
            <a:r>
              <a:rPr lang="ru-RU" sz="2400" dirty="0" smtClean="0">
                <a:hlinkClick r:id="rId2"/>
              </a:rPr>
              <a:t>  </a:t>
            </a:r>
            <a:r>
              <a:rPr lang="en-US" sz="2400" dirty="0" smtClean="0">
                <a:hlinkClick r:id="rId2"/>
              </a:rPr>
              <a:t>http://www.floralworld.ru/gidroponica.html</a:t>
            </a:r>
            <a:endParaRPr lang="ru-RU" sz="2400" dirty="0" smtClean="0"/>
          </a:p>
          <a:p>
            <a:r>
              <a:rPr lang="ru-RU" sz="2400" dirty="0" smtClean="0"/>
              <a:t>Статья «Профессия дизайнер»:</a:t>
            </a:r>
          </a:p>
          <a:p>
            <a:pPr>
              <a:buNone/>
            </a:pPr>
            <a:r>
              <a:rPr lang="en-US" sz="2400" dirty="0" smtClean="0">
                <a:hlinkClick r:id="rId3"/>
              </a:rPr>
              <a:t>http://www.moeobrazovanie.ru/professija_fitodizainer.html</a:t>
            </a:r>
            <a:endParaRPr lang="ru-RU" sz="2400" dirty="0" smtClean="0"/>
          </a:p>
          <a:p>
            <a:r>
              <a:rPr lang="ru-RU" sz="2400" dirty="0" smtClean="0"/>
              <a:t>Статья «Что такое </a:t>
            </a:r>
            <a:r>
              <a:rPr lang="ru-RU" sz="2400" dirty="0" err="1" smtClean="0"/>
              <a:t>фитодизайн</a:t>
            </a:r>
            <a:r>
              <a:rPr lang="ru-RU" sz="2400" dirty="0" smtClean="0"/>
              <a:t> и для чего он нужен»:</a:t>
            </a:r>
          </a:p>
          <a:p>
            <a:pPr>
              <a:buNone/>
            </a:pPr>
            <a:r>
              <a:rPr lang="en-US" sz="2400" dirty="0" smtClean="0">
                <a:hlinkClick r:id="rId4"/>
              </a:rPr>
              <a:t>http://pocmok.ru/tree2398.htm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ИНТЕРНЕТ – РЕСУРСЫ.</a:t>
            </a:r>
            <a:endParaRPr lang="ru-RU" sz="40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/>
                <a:solidFill>
                  <a:schemeClr val="accent3"/>
                </a:solidFill>
                <a:effectLst/>
              </a:rPr>
              <a:t>Правила ухода за комнатными растениями.</a:t>
            </a:r>
            <a:endParaRPr lang="ru-RU" sz="4000" b="1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Содержимое 3" descr="http://ru-flowers.ru/uploads/images/00/00/09/2013/08/28/95fba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5429250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68144" y="2276872"/>
            <a:ext cx="29523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Успех в озеленении зависит от правильного выбора растений, которые соответствуют по своим природным свойствам комнатным условиям. </a:t>
            </a:r>
            <a:endParaRPr lang="ru-RU" sz="2400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Тропические растения </a:t>
            </a:r>
            <a:r>
              <a:rPr lang="ru-RU" sz="2400" dirty="0" smtClean="0"/>
              <a:t>(традесканция, папоротники) – требуют много тепла.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Субтропические</a:t>
            </a:r>
            <a:r>
              <a:rPr lang="ru-RU" sz="2400" dirty="0" smtClean="0"/>
              <a:t> ( герани, китайская роза )  - требуют много влаги.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Теневыносливые</a:t>
            </a:r>
            <a:r>
              <a:rPr lang="ru-RU" sz="2400" b="1" i="1" dirty="0" smtClean="0"/>
              <a:t> </a:t>
            </a:r>
            <a:r>
              <a:rPr lang="ru-RU" sz="2400" dirty="0" smtClean="0"/>
              <a:t>( монстера, бегонии ) – переносят слабую освещённость.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Светолюбивые</a:t>
            </a:r>
            <a:r>
              <a:rPr lang="ru-RU" sz="2400" dirty="0" smtClean="0"/>
              <a:t> ( алоэ, лимон, аспарагус ) – требовательны к свету.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Чистый воздух </a:t>
            </a:r>
            <a:r>
              <a:rPr lang="ru-RU" sz="2400" dirty="0" smtClean="0"/>
              <a:t> хорошо проветриваемых помещений полезен для большинства растений.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Условия  содержания.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дальнейшего нормального роста и развития растений требуется уход, который включает в себя: выбор соответствующей почвы, полив, очистку, подкормку, пересадку или перевалку.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Условия  ухода.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http://serissa.ru/userfiles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24944"/>
            <a:ext cx="3571875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http://flowertimes.ru/wp-content/uploads/2013/11/fialka_razmnog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4536504" cy="3269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000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ЦВЕТОЧНЫЕ ГОРШКИ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4" name="Содержимое 3" descr="http://www.happy-giraffe.ru/upload/userfiles/images/2012/02/15/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5103440" cy="2959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112474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Комнатные растения выращивают в горшках, у которых  верх шире дна или в широких плошках. Такая форма позволяет легко выколачивать растения из посуды при пересадке. Новые горшки перед посадкой в них растений хорошо вымачивают, а старые тщательно промывают в горячей воде и просушивают на огне.</a:t>
            </a:r>
            <a:endParaRPr lang="ru-RU" sz="2400" dirty="0"/>
          </a:p>
        </p:txBody>
      </p:sp>
      <p:pic>
        <p:nvPicPr>
          <p:cNvPr id="10" name="Рисунок 9" descr="http://grandforksflorist.com/files/image/posadka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17032"/>
            <a:ext cx="3333750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/>
                <a:solidFill>
                  <a:schemeClr val="accent3"/>
                </a:solidFill>
                <a:effectLst/>
              </a:rPr>
              <a:t>Почвенные смеси.</a:t>
            </a:r>
            <a:endParaRPr lang="ru-RU" sz="4000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248472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Каждому растению нужно подобрать соответствующую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почвенную смесь</a:t>
            </a:r>
            <a:r>
              <a:rPr lang="ru-RU" sz="2400" dirty="0" smtClean="0"/>
              <a:t>, состоящую из листовой        (торфяной и перегнойной) и дерновой земли, песка. Для различных растений требуется разная по составу земля.</a:t>
            </a:r>
            <a:endParaRPr lang="ru-RU" sz="2400" dirty="0"/>
          </a:p>
        </p:txBody>
      </p:sp>
      <p:pic>
        <p:nvPicPr>
          <p:cNvPr id="5" name="Содержимое 4" descr="http://www.7dach.ru/uploads/images/00/00/71/2013/11/11/fd8c61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43510" y="1952834"/>
            <a:ext cx="4680519" cy="3888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/>
                <a:solidFill>
                  <a:schemeClr val="accent3"/>
                </a:solidFill>
                <a:effectLst/>
              </a:rPr>
              <a:t>Полив.</a:t>
            </a:r>
            <a:endParaRPr lang="ru-RU" sz="4000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Его частота и количество воды зависит от вида растения, фазы развития и времени года. Рекомендуется поливать водой с температурой на 2-3 градуса выше температуры окружающего воздуха.</a:t>
            </a:r>
            <a:endParaRPr lang="ru-RU" sz="2400" dirty="0"/>
          </a:p>
        </p:txBody>
      </p:sp>
      <p:pic>
        <p:nvPicPr>
          <p:cNvPr id="5" name="Содержимое 4" descr="http://kk-aurum.ru/d/417360/d/1727644201_6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019" y="1905000"/>
            <a:ext cx="36576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1099</TotalTime>
  <Words>1442</Words>
  <Application>Microsoft Office PowerPoint</Application>
  <PresentationFormat>Экран (4:3)</PresentationFormat>
  <Paragraphs>98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КОМНАТНЫЕ  РАСТЕНИЯ            В  ИНТЕРЬЕРЕ </vt:lpstr>
      <vt:lpstr>Цели  урока</vt:lpstr>
      <vt:lpstr>Роль комнатных растений в интерьере.</vt:lpstr>
      <vt:lpstr>Правила ухода за комнатными растениями.</vt:lpstr>
      <vt:lpstr>Условия  содержания.</vt:lpstr>
      <vt:lpstr>Условия  ухода.</vt:lpstr>
      <vt:lpstr>ЦВЕТОЧНЫЕ ГОРШКИ.</vt:lpstr>
      <vt:lpstr>Почвенные смеси.</vt:lpstr>
      <vt:lpstr>Полив.</vt:lpstr>
      <vt:lpstr>Группы  полива.</vt:lpstr>
      <vt:lpstr>Очистка.</vt:lpstr>
      <vt:lpstr>Подкормка.</vt:lpstr>
      <vt:lpstr>Пересадка.</vt:lpstr>
      <vt:lpstr>Перевалка.</vt:lpstr>
      <vt:lpstr>Технология выращивания комнатных растений.</vt:lpstr>
      <vt:lpstr>Технология выращивания комнатных растений.</vt:lpstr>
      <vt:lpstr>Технология выращивания комнатных растений.</vt:lpstr>
      <vt:lpstr>Технология выращивания цветов без почвы.</vt:lpstr>
      <vt:lpstr>Технология выращивания цветов без почвы.</vt:lpstr>
      <vt:lpstr>Технология выращивания цветов без почвы.</vt:lpstr>
      <vt:lpstr>ФИТОДИЗАЙН.</vt:lpstr>
      <vt:lpstr>ФИТОДИЗАЙН.</vt:lpstr>
      <vt:lpstr>Слайд 23</vt:lpstr>
      <vt:lpstr>Размещения комнатных растений в интерьере.</vt:lpstr>
      <vt:lpstr>Одиночные растения.</vt:lpstr>
      <vt:lpstr>Композиция из горшечных растений.</vt:lpstr>
      <vt:lpstr>Комнатный садик.</vt:lpstr>
      <vt:lpstr>Террариум.</vt:lpstr>
      <vt:lpstr>Профессия ФИТОДИЗАЙНЕР.</vt:lpstr>
      <vt:lpstr>ЛИТЕРАТУРА.</vt:lpstr>
      <vt:lpstr>ИНТЕРНЕТ – РЕСУРСЫ.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КОМНАТНЫЕ РАСТЕНИЯ В ИНТЕРЬЕРЕ </dc:title>
  <dc:creator>КМ</dc:creator>
  <cp:lastModifiedBy>КМ</cp:lastModifiedBy>
  <cp:revision>343</cp:revision>
  <dcterms:created xsi:type="dcterms:W3CDTF">2013-12-05T16:56:52Z</dcterms:created>
  <dcterms:modified xsi:type="dcterms:W3CDTF">2013-12-19T17:23:13Z</dcterms:modified>
</cp:coreProperties>
</file>