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83" r:id="rId4"/>
    <p:sldId id="285" r:id="rId5"/>
    <p:sldId id="287" r:id="rId6"/>
    <p:sldId id="280" r:id="rId7"/>
    <p:sldId id="284" r:id="rId8"/>
    <p:sldId id="286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Звери,</a:t>
            </a:r>
            <a:r>
              <a:rPr lang="ru-RU" sz="1800" b="1" baseline="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играющие на площадке</a:t>
            </a:r>
            <a:endParaRPr lang="ru-RU" sz="1800" b="1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BC-4115-8D81-841536A5B4B2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BC-4115-8D81-841536A5B4B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BC-4115-8D81-841536A5B4B2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BC-4115-8D81-841536A5B4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кролики</c:v>
                </c:pt>
                <c:pt idx="1">
                  <c:v>лисы</c:v>
                </c:pt>
                <c:pt idx="2">
                  <c:v>волчата</c:v>
                </c:pt>
                <c:pt idx="3">
                  <c:v>медвежата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BC-4115-8D81-841536A5B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Garamond" panose="02020404030301010803" pitchFamily="18" charset="0"/>
              </a:rPr>
              <a:t>Звери,</a:t>
            </a:r>
            <a:r>
              <a:rPr lang="ru-RU" sz="2000" b="1" baseline="0" dirty="0">
                <a:solidFill>
                  <a:schemeClr val="tx1"/>
                </a:solidFill>
                <a:latin typeface="Garamond" panose="02020404030301010803" pitchFamily="18" charset="0"/>
              </a:rPr>
              <a:t> играющие на площадке</a:t>
            </a:r>
            <a:endParaRPr lang="ru-RU" sz="2000" b="1" dirty="0">
              <a:solidFill>
                <a:schemeClr val="tx1"/>
              </a:solidFill>
              <a:latin typeface="Garamond" panose="020204040303010108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5C-4747-A7CA-990BE68A0A5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85C-4747-A7CA-990BE68A0A5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5C-4747-A7CA-990BE68A0A5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85C-4747-A7CA-990BE68A0A52}"/>
              </c:ext>
            </c:extLst>
          </c:dPt>
          <c:cat>
            <c:strRef>
              <c:f>Лист1!$A$1:$A$4</c:f>
              <c:strCache>
                <c:ptCount val="4"/>
                <c:pt idx="0">
                  <c:v>кролики</c:v>
                </c:pt>
                <c:pt idx="1">
                  <c:v>лисы</c:v>
                </c:pt>
                <c:pt idx="2">
                  <c:v>волчата</c:v>
                </c:pt>
                <c:pt idx="3">
                  <c:v>медвежата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D-4613-96BC-D2F01FF20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525736"/>
        <c:axId val="416522456"/>
      </c:barChart>
      <c:catAx>
        <c:axId val="416525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6522456"/>
        <c:crosses val="autoZero"/>
        <c:auto val="1"/>
        <c:lblAlgn val="ctr"/>
        <c:lblOffset val="100"/>
        <c:noMultiLvlLbl val="0"/>
      </c:catAx>
      <c:valAx>
        <c:axId val="416522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52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3C5628-A12D-4164-A8C3-A739DB33A8E4}" type="datetimeFigureOut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B97C6-B00E-436D-AA8F-26498BDBE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C98F-EB41-4ECB-B26A-17209267CC44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16FD-3BC0-477B-8116-6D7EE8630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2296-A565-4A3C-82DC-5B3E6A1E5434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B489-2594-4838-A7D5-35A0C8AD0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100B-AD24-43F2-9A5D-9634494AA624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9AA9-3A69-4B8D-83BA-A4514A2D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F2F9-2E14-47E2-8A1E-1C68C67386A6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648F-5795-4CDF-86B1-11B506DA8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B660-68EB-478A-BF46-8876C6A0A4FC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7BBA-F6CF-42CF-8B6D-8298CF765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F10-CAD7-4965-B87D-5F71672F4527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63EF-6DBC-47D3-B6FE-EDF58DEC8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D0BA-A891-40D4-8183-D5A8A88A6AB3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FB6C-2D72-4D23-A110-7CDE41341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F5F6-3E50-4780-94CA-D13D26312941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FB84-E908-4BA1-9C47-1DE50C1B0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379B0-2C0D-4731-96AA-A04BD5220464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47DC-8FB2-41DD-BC2E-1128C3F26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0C74-6B13-4303-8345-9A29AA98A26C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76F7-B626-454A-AD3F-CF1EFC6F3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8E9A-6051-466A-A886-4D0C73D8144D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43A2-7BDF-4629-B9D0-618CFF221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789BA5-4AF5-4DF0-AB84-DB783D66CB06}" type="datetime1">
              <a:rPr lang="ru-RU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9AAFD-F7BE-4D8D-87C8-E14B26931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193082">
            <a:off x="3971424" y="5274096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5085184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Garamond" panose="02020404030301010803" pitchFamily="18" charset="0"/>
              </a:rPr>
              <a:t>Урок математики по теме «Диаграммы»</a:t>
            </a:r>
            <a:br>
              <a:rPr lang="ru-RU" dirty="0" smtClean="0">
                <a:latin typeface="Garamond" panose="02020404030301010803" pitchFamily="18" charset="0"/>
              </a:rPr>
            </a:br>
            <a:r>
              <a:rPr lang="ru-RU" dirty="0" smtClean="0">
                <a:latin typeface="Garamond" panose="02020404030301010803" pitchFamily="18" charset="0"/>
              </a:rPr>
              <a:t>2 класс</a:t>
            </a:r>
            <a:br>
              <a:rPr lang="ru-RU" dirty="0" smtClean="0">
                <a:latin typeface="Garamond" panose="02020404030301010803" pitchFamily="18" charset="0"/>
              </a:rPr>
            </a:b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Презентацию подготовила </a:t>
            </a:r>
          </a:p>
          <a:p>
            <a:pPr algn="r"/>
            <a:r>
              <a:rPr lang="ru-RU" sz="2800">
                <a:solidFill>
                  <a:schemeClr val="tx1"/>
                </a:solidFill>
                <a:latin typeface="Garamond" panose="02020404030301010803" pitchFamily="18" charset="0"/>
              </a:rPr>
              <a:t>у</a:t>
            </a:r>
            <a:r>
              <a:rPr lang="ru-RU" sz="2800" smtClean="0">
                <a:solidFill>
                  <a:schemeClr val="tx1"/>
                </a:solidFill>
                <a:latin typeface="Garamond" panose="02020404030301010803" pitchFamily="18" charset="0"/>
              </a:rPr>
              <a:t>читель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начальных классов МБОУ СОШ № 1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Киселева И.Ю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0" name="Рисунок 9" descr="пигршошлплшплшпш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344816" cy="45905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59832" y="20608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1340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10636" y="116632"/>
            <a:ext cx="4506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latin typeface="Garamond" panose="02020404030301010803" pitchFamily="18" charset="0"/>
              </a:rPr>
              <a:t>Состав класса</a:t>
            </a:r>
            <a:endParaRPr lang="ru-RU" sz="5400" b="1" cap="none" spc="0" dirty="0">
              <a:ln w="11430"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фруктового сада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Объект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033" y="2868497"/>
            <a:ext cx="5941934" cy="19893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127228"/>
            <a:ext cx="5941934" cy="37306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994" y="3201519"/>
            <a:ext cx="5944115" cy="16460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5109" y="2154439"/>
            <a:ext cx="5944115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anose="02020404030301010803" pitchFamily="18" charset="0"/>
              </a:rPr>
              <a:t>План работы для построения диаграммы</a:t>
            </a:r>
            <a:endParaRPr lang="ru-RU" b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>
                <a:latin typeface="Garamond" panose="02020404030301010803" pitchFamily="18" charset="0"/>
              </a:rPr>
              <a:t>Прочитать условие задачи.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2. Определить </a:t>
            </a:r>
            <a:r>
              <a:rPr lang="ru-RU" b="1" dirty="0">
                <a:latin typeface="Garamond" panose="02020404030301010803" pitchFamily="18" charset="0"/>
              </a:rPr>
              <a:t>данные, которые будем помещать на диаграмму</a:t>
            </a:r>
            <a:r>
              <a:rPr lang="ru-RU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3. Выбрать масштаб диаграммы.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4. Построить диаграмму.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5. Дать название диаграмме.</a:t>
            </a:r>
            <a:endParaRPr lang="ru-RU" b="1" dirty="0">
              <a:latin typeface="Garamond" panose="02020404030301010803" pitchFamily="18" charset="0"/>
            </a:endParaRP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1430"/>
                <a:latin typeface="Garamond" panose="02020404030301010803" pitchFamily="18" charset="0"/>
                <a:cs typeface="Times New Roman" panose="02020603050405020304" pitchFamily="18" charset="0"/>
              </a:rPr>
              <a:t>Звери, играющие на площадке</a:t>
            </a:r>
            <a:r>
              <a:rPr lang="ru-RU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033" y="3209444"/>
            <a:ext cx="5941934" cy="13074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452" y="2642421"/>
            <a:ext cx="5941934" cy="19178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1942261"/>
            <a:ext cx="5941934" cy="26179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2967077"/>
            <a:ext cx="5941934" cy="156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9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08608"/>
              </p:ext>
            </p:extLst>
          </p:nvPr>
        </p:nvGraphicFramePr>
        <p:xfrm>
          <a:off x="434350" y="274638"/>
          <a:ext cx="4834880" cy="29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01141"/>
              </p:ext>
            </p:extLst>
          </p:nvPr>
        </p:nvGraphicFramePr>
        <p:xfrm>
          <a:off x="4114800" y="35925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93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осеннем букете 25 кленовых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листьев,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дубовых и 10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берёзовых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25+13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25-10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13+10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25+13+10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2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anose="02020404030301010803" pitchFamily="18" charset="0"/>
              </a:rPr>
              <a:t>Устный счёт</a:t>
            </a:r>
            <a:endParaRPr lang="ru-RU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937549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60660168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992176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340614626"/>
                    </a:ext>
                  </a:extLst>
                </a:gridCol>
                <a:gridCol w="675523">
                  <a:extLst>
                    <a:ext uri="{9D8B030D-6E8A-4147-A177-3AD203B41FA5}">
                      <a16:colId xmlns:a16="http://schemas.microsoft.com/office/drawing/2014/main" val="4132675982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273703794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3361230370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1186395176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224076908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2067472008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502779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7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11957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5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25.10.2020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72816"/>
            <a:ext cx="3356992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845</TotalTime>
  <Words>130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математика - 1!</vt:lpstr>
      <vt:lpstr>Урок математики по теме «Диаграммы» 2 класс </vt:lpstr>
      <vt:lpstr>Презентация PowerPoint</vt:lpstr>
      <vt:lpstr>Состав фруктового сада</vt:lpstr>
      <vt:lpstr>План работы для построения диаграммы</vt:lpstr>
      <vt:lpstr>Звери, играющие на площадке </vt:lpstr>
      <vt:lpstr>Презентация PowerPoint</vt:lpstr>
      <vt:lpstr>В осеннем букете 25 кленовых листьев,  13 дубовых и 10 берёзовых  </vt:lpstr>
      <vt:lpstr>Устный счёт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Катя</dc:creator>
  <dc:description>http://aida.ucoz.ru</dc:description>
  <cp:lastModifiedBy>Ирина Киселева</cp:lastModifiedBy>
  <cp:revision>87</cp:revision>
  <dcterms:created xsi:type="dcterms:W3CDTF">2013-03-10T10:53:47Z</dcterms:created>
  <dcterms:modified xsi:type="dcterms:W3CDTF">2020-10-25T03:37:44Z</dcterms:modified>
</cp:coreProperties>
</file>