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09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2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8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2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06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2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0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8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2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85C00-67D5-4585-8C0D-23B7DA69F60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2E03F-5B00-4756-BA37-8D9EB8368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1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Королёв Московской области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 уменьшение числа в несколько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Киселева И.Ю.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96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7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79835"/>
            <a:ext cx="5181600" cy="13218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Пети 4 машинки, а у Ромы машинок на 3 больше. Сколько машинок у Ромы?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79834"/>
            <a:ext cx="5181600" cy="13218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Пети 4 машинки, а у Ромы машинок в 3 раза больше. Сколько машинок у Ромы?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2094" y="1991762"/>
            <a:ext cx="53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2094" y="2580238"/>
            <a:ext cx="69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Р.</a:t>
            </a:r>
            <a:endParaRPr lang="ru-RU" sz="2800" dirty="0"/>
          </a:p>
        </p:txBody>
      </p:sp>
      <p:sp>
        <p:nvSpPr>
          <p:cNvPr id="9" name="Минус 8"/>
          <p:cNvSpPr/>
          <p:nvPr/>
        </p:nvSpPr>
        <p:spPr>
          <a:xfrm>
            <a:off x="1729212" y="2372008"/>
            <a:ext cx="1095469" cy="63374"/>
          </a:xfrm>
          <a:prstGeom prst="mathMinus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09457" y="2073244"/>
            <a:ext cx="31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Минус 11"/>
          <p:cNvSpPr/>
          <p:nvPr/>
        </p:nvSpPr>
        <p:spPr>
          <a:xfrm>
            <a:off x="1720158" y="2958623"/>
            <a:ext cx="1095469" cy="63374"/>
          </a:xfrm>
          <a:prstGeom prst="mathMinus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2527426" y="2969891"/>
            <a:ext cx="977774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67820" y="2551616"/>
            <a:ext cx="30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453668" y="2415925"/>
            <a:ext cx="307818" cy="1593058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44615" y="3556506"/>
            <a:ext cx="32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063" y="4182701"/>
            <a:ext cx="345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4+3= 7 (м.)</a:t>
            </a:r>
            <a:endParaRPr lang="ru-RU" sz="28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587" y="1991762"/>
            <a:ext cx="743776" cy="7559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87" y="2687352"/>
            <a:ext cx="823031" cy="7498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26" y="2432290"/>
            <a:ext cx="847417" cy="548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248" y="2073244"/>
            <a:ext cx="402371" cy="4938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26" y="3062939"/>
            <a:ext cx="847417" cy="548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481" y="3064506"/>
            <a:ext cx="847417" cy="548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236" y="3064506"/>
            <a:ext cx="847417" cy="5486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966" y="2687352"/>
            <a:ext cx="402371" cy="4938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233" y="2711713"/>
            <a:ext cx="402371" cy="4938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608" y="2723567"/>
            <a:ext cx="402371" cy="4938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726" y="3252480"/>
            <a:ext cx="2618927" cy="43285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265155" y="381336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724102" y="4336589"/>
            <a:ext cx="326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4+4+4=12 (м.)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776719" y="4999756"/>
            <a:ext cx="234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* 3=12 (м.)</a:t>
            </a:r>
            <a:endParaRPr lang="ru-RU" sz="2800" dirty="0"/>
          </a:p>
        </p:txBody>
      </p:sp>
      <p:sp>
        <p:nvSpPr>
          <p:cNvPr id="34" name="Дуга 33"/>
          <p:cNvSpPr/>
          <p:nvPr/>
        </p:nvSpPr>
        <p:spPr>
          <a:xfrm rot="19359381">
            <a:off x="2528650" y="2875686"/>
            <a:ext cx="869133" cy="734398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637" y="2621491"/>
            <a:ext cx="40237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2" grpId="0" animBg="1"/>
      <p:bldP spid="13" grpId="0" animBg="1"/>
      <p:bldP spid="14" grpId="0"/>
      <p:bldP spid="15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769725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выше берёзы в 3 раза. Какова высота ели, если она на 4 м больше, чем берёза?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352" y="1919335"/>
            <a:ext cx="94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59" y="2779414"/>
            <a:ext cx="83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1113576" y="3195873"/>
            <a:ext cx="1412341" cy="45719"/>
          </a:xfrm>
          <a:prstGeom prst="mathMinus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7196" y="2779414"/>
            <a:ext cx="4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51" y="2342537"/>
            <a:ext cx="1072989" cy="42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7196" y="1919335"/>
            <a:ext cx="4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67" y="2342537"/>
            <a:ext cx="1072989" cy="42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51" y="1910733"/>
            <a:ext cx="493819" cy="499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19" y="2342537"/>
            <a:ext cx="1072989" cy="426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003" y="1919335"/>
            <a:ext cx="493819" cy="499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167" y="2487267"/>
            <a:ext cx="2187241" cy="4328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85996" y="2920121"/>
            <a:ext cx="62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8352" y="3730028"/>
            <a:ext cx="178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4:2= 2 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816" y="3730028"/>
            <a:ext cx="3447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ысота берёзы.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459" y="4314803"/>
            <a:ext cx="503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2*3= 6 м- высота ели.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459" y="4899578"/>
            <a:ext cx="353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993" y="5361243"/>
            <a:ext cx="483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6- 2= на 4 м ель выше берёзы.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гуляли 8 девочек и 7 мальчиков. Пятеро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ушли домой. Сколько детей осталось во дворе?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 двумя способами.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8+7=15 (чел.)-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гуляли во дворе.</a:t>
            </a: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4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u="sng" dirty="0" smtClean="0"/>
              <a:t>3 способ</a:t>
            </a:r>
          </a:p>
          <a:p>
            <a:pPr marL="0" indent="0" algn="ctr">
              <a:buNone/>
            </a:pPr>
            <a:endParaRPr lang="ru-RU" sz="2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05347" y="2209046"/>
            <a:ext cx="645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15-5= 10(чел.)-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во дворе.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347" y="3068539"/>
            <a:ext cx="75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8+7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050" y="2878068"/>
            <a:ext cx="5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1929" y="3045561"/>
            <a:ext cx="230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-5= 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0238" y="3776425"/>
            <a:ext cx="309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2 способ.</a:t>
            </a:r>
            <a:endParaRPr lang="ru-RU" sz="2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50614" y="4255129"/>
            <a:ext cx="669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8-5=3 (дев.)-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во дворе.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882" y="4778349"/>
            <a:ext cx="495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3+7= 10 (чел.)-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во дворе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882" y="5595042"/>
            <a:ext cx="8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004" y="5394558"/>
            <a:ext cx="40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3410" y="5595042"/>
            <a:ext cx="12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+7= 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7549" y="2377036"/>
            <a:ext cx="336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7-5+8=10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вая круглая скобка 8"/>
          <p:cNvSpPr/>
          <p:nvPr/>
        </p:nvSpPr>
        <p:spPr>
          <a:xfrm rot="16200000">
            <a:off x="1122424" y="3097791"/>
            <a:ext cx="253911" cy="688065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04182" y="3554395"/>
            <a:ext cx="4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14" y="5848051"/>
            <a:ext cx="701101" cy="2621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4523" y="6067656"/>
            <a:ext cx="34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26725" y="2209046"/>
            <a:ext cx="2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15" y="2638251"/>
            <a:ext cx="701101" cy="2621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26725" y="2900256"/>
            <a:ext cx="2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9" grpId="0" animBg="1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купила 4 кг огурцов и 6 кг помидоров. Она разложила овощи в две банки. По сколько кг овощей поместилось в каждую банку?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8647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765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7485" y="2190939"/>
            <a:ext cx="86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581" y="2006273"/>
            <a:ext cx="4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80788" y="2190939"/>
            <a:ext cx="145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1267485" y="2190939"/>
            <a:ext cx="813303" cy="584775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24339" y="2256163"/>
            <a:ext cx="176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 (кг)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4016" y="2415415"/>
            <a:ext cx="694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4:2= 2( кг)- огурцов в каждой банке.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4016" y="3168713"/>
            <a:ext cx="692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6:2= 3(кг)- помидоров в каждой банке.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4017" y="4445251"/>
            <a:ext cx="69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2+3=5 (кг)- овощей в каждой банке.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3315" y="5413371"/>
            <a:ext cx="1158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2109" y="5255207"/>
            <a:ext cx="3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3558" y="5426622"/>
            <a:ext cx="9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8789" y="5282425"/>
            <a:ext cx="59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8187" y="5419996"/>
            <a:ext cx="459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5802" y="5439873"/>
            <a:ext cx="1221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97" y="2483326"/>
            <a:ext cx="701101" cy="2621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75714" y="2775714"/>
            <a:ext cx="45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46" y="5703754"/>
            <a:ext cx="620566" cy="2320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96277" y="6024648"/>
            <a:ext cx="3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12" y="5703754"/>
            <a:ext cx="638744" cy="238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27650" y="6024648"/>
            <a:ext cx="35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97612" y="5282425"/>
            <a:ext cx="31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5" grpId="0"/>
      <p:bldP spid="17" grpId="0"/>
      <p:bldP spid="20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Увеличение и уменьшение </a:t>
            </a:r>
            <a:r>
              <a:rPr lang="ru-RU" smtClean="0"/>
              <a:t>числа </a:t>
            </a:r>
            <a:br>
              <a:rPr lang="ru-RU" smtClean="0"/>
            </a:br>
            <a:r>
              <a:rPr lang="ru-RU" smtClean="0"/>
              <a:t>в </a:t>
            </a:r>
            <a:r>
              <a:rPr lang="ru-RU" dirty="0" smtClean="0"/>
              <a:t>несколько раз.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125"/>
            <a:ext cx="7620000" cy="210502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0218"/>
              </p:ext>
            </p:extLst>
          </p:nvPr>
        </p:nvGraphicFramePr>
        <p:xfrm>
          <a:off x="2032000" y="300113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77183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88401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6107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12129"/>
              </p:ext>
            </p:extLst>
          </p:nvPr>
        </p:nvGraphicFramePr>
        <p:xfrm>
          <a:off x="2032000" y="2815719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846591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06398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80623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95689"/>
            <a:ext cx="3035881" cy="1152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677232"/>
            <a:ext cx="36004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17475"/>
            <a:ext cx="114887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067" y="2245259"/>
            <a:ext cx="285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3 ∙ 5 = 15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066" y="2833735"/>
            <a:ext cx="285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3 + 5 =8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4542" y="2245259"/>
            <a:ext cx="313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3 ∙ 7 = 21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4541" y="2891590"/>
            <a:ext cx="2697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3 + 7 = 10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8" y="147118"/>
            <a:ext cx="11787612" cy="6710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271" y="1855960"/>
            <a:ext cx="32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 6= 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1271" y="2502291"/>
            <a:ext cx="224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24- 6= 18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962" y="1855960"/>
            <a:ext cx="290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24:8 = 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962" y="2502291"/>
            <a:ext cx="194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24-8= 16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1" y="773991"/>
            <a:ext cx="10515600" cy="2253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33" y="3027786"/>
            <a:ext cx="8582685" cy="2469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0" y="4364884"/>
            <a:ext cx="1949052" cy="21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67" y="854012"/>
            <a:ext cx="6583680" cy="2011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8" y="3764266"/>
            <a:ext cx="6658495" cy="1936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647"/>
            <a:ext cx="2240226" cy="25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138</TotalTime>
  <Words>333</Words>
  <Application>Microsoft Office PowerPoint</Application>
  <PresentationFormat>Широкоэкранный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Муниципальное бюджетное общеобразовательное учреждение  г.о. Королёв Московской области  «Средняя общеобразовательная школа № 1»</vt:lpstr>
      <vt:lpstr>Во дворе гуляли 8 девочек и 7 мальчиков. Пятеро детей ушли домой. Сколько детей осталось во дворе? Реши задачу двумя способами. </vt:lpstr>
      <vt:lpstr>Мама купила 4 кг огурцов и 6 кг помидоров. Она разложила овощи в две банки. По сколько кг овощей поместилось в каждую банку?</vt:lpstr>
      <vt:lpstr>Увеличение и уменьшение числа  в несколько раз.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Ель выше берёзы в 3 раза. Какова высота ели, если она на 4 м больше, чем берёза?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Ирина Киселева</dc:creator>
  <cp:lastModifiedBy>Ирина Киселева</cp:lastModifiedBy>
  <cp:revision>17</cp:revision>
  <dcterms:created xsi:type="dcterms:W3CDTF">2020-05-18T05:14:14Z</dcterms:created>
  <dcterms:modified xsi:type="dcterms:W3CDTF">2020-10-19T03:27:37Z</dcterms:modified>
</cp:coreProperties>
</file>