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57" r:id="rId9"/>
    <p:sldId id="25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7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</a:t>
            </a:r>
            <a:br>
              <a:rPr lang="ru-RU" sz="200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200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Королёв Московской области </a:t>
            </a:r>
            <a:br>
              <a:rPr lang="ru-RU" sz="200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 1»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русского языка</a:t>
            </a: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теме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«Звуки и буквы».</a:t>
            </a: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подготовила</a:t>
            </a:r>
          </a:p>
          <a:p>
            <a:pPr marL="0" indent="0" algn="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начальных классов 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Киселева И.Ю.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18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485" y="504764"/>
            <a:ext cx="5760720" cy="1207008"/>
          </a:xfrm>
        </p:spPr>
      </p:pic>
      <p:sp>
        <p:nvSpPr>
          <p:cNvPr id="3" name="TextBox 2"/>
          <p:cNvSpPr txBox="1"/>
          <p:nvPr/>
        </p:nvSpPr>
        <p:spPr>
          <a:xfrm>
            <a:off x="1732249" y="1820350"/>
            <a:ext cx="3476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8182" y="3370433"/>
            <a:ext cx="99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9469" y="2358697"/>
            <a:ext cx="549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7247" y="2352950"/>
            <a:ext cx="763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8913" y="2960840"/>
            <a:ext cx="491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1485" y="3016490"/>
            <a:ext cx="763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76014" y="3599293"/>
            <a:ext cx="566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4282" y="3632778"/>
            <a:ext cx="969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88105" y="4158600"/>
            <a:ext cx="491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24486" y="4178567"/>
            <a:ext cx="9089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9108" y="1999007"/>
            <a:ext cx="341406" cy="46333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1441" y="2593061"/>
            <a:ext cx="341406" cy="388279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0874" y="3271113"/>
            <a:ext cx="341406" cy="416252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1555" y="3860433"/>
            <a:ext cx="495214" cy="410312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3450" y="4354180"/>
            <a:ext cx="377388" cy="39982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027894" y="1814668"/>
            <a:ext cx="385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79594" y="1551327"/>
            <a:ext cx="55067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54933" y="1816792"/>
            <a:ext cx="430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Двойные круглые скобки 33"/>
          <p:cNvSpPr/>
          <p:nvPr/>
        </p:nvSpPr>
        <p:spPr>
          <a:xfrm>
            <a:off x="4690228" y="1999007"/>
            <a:ext cx="634791" cy="429616"/>
          </a:xfrm>
          <a:prstGeom prst="bracket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4009120" y="2352950"/>
            <a:ext cx="560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68060" y="2085215"/>
            <a:ext cx="61261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 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19480" y="2347944"/>
            <a:ext cx="944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3535" y="2555068"/>
            <a:ext cx="664522" cy="488481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4001649" y="2964871"/>
            <a:ext cx="651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6922" y="2969975"/>
            <a:ext cx="597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926935" y="2967498"/>
            <a:ext cx="744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5038" y="3146641"/>
            <a:ext cx="664522" cy="463336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4022941" y="3599885"/>
            <a:ext cx="529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68060" y="3598113"/>
            <a:ext cx="489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4846" y="3818942"/>
            <a:ext cx="664522" cy="463336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4035636" y="4178567"/>
            <a:ext cx="445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96956" y="4200149"/>
            <a:ext cx="502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908245" y="4188499"/>
            <a:ext cx="744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6922" y="4399329"/>
            <a:ext cx="664522" cy="46333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231715" y="1815769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4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8" grpId="0"/>
      <p:bldP spid="29" grpId="0"/>
      <p:bldP spid="30" grpId="0"/>
      <p:bldP spid="34" grpId="0" animBg="1"/>
      <p:bldP spid="35" grpId="0"/>
      <p:bldP spid="37" grpId="0"/>
      <p:bldP spid="41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5219" y="1065540"/>
            <a:ext cx="7767962" cy="58076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 слова. Отметь знаком строку, в которой все слова начинаются с гласного звука.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212" y="1859028"/>
            <a:ext cx="7762643" cy="4273546"/>
          </a:xfrm>
        </p:spPr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Эрмитаж, мир, день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аэродром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эхо, армия, яблони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атака, экипаж, орден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мужество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весна, Нева, герой</a:t>
            </a:r>
          </a:p>
        </p:txBody>
      </p:sp>
    </p:spTree>
    <p:extLst>
      <p:ext uri="{BB962C8B-B14F-4D97-AF65-F5344CB8AC3E}">
        <p14:creationId xmlns:p14="http://schemas.microsoft.com/office/powerpoint/2010/main" val="144701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город, вдруг, молоток;</a:t>
            </a:r>
          </a:p>
          <a:p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сахар, посуда, 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ёлка;</a:t>
            </a: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стакан, тарелка, ужин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 строку, в которой все слова начинаются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согласной буквы.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41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город, вдруг, молоток;</a:t>
            </a:r>
          </a:p>
          <a:p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сахар, посуда, 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ёлка;</a:t>
            </a: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стакан, тарелка, ужин.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6416" y="180887"/>
            <a:ext cx="7767962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строку, в которой все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начинаются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согласного звука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02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43212" y="1730559"/>
            <a:ext cx="7762643" cy="4402015"/>
          </a:xfrm>
        </p:spPr>
        <p:txBody>
          <a:bodyPr/>
          <a:lstStyle/>
          <a:p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лка</a:t>
            </a:r>
          </a:p>
          <a:p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стра,</a:t>
            </a:r>
          </a:p>
          <a:p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имон</a:t>
            </a:r>
          </a:p>
          <a:p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шишка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Отметь слово, которое начинается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гласного звука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34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блоко;</a:t>
            </a:r>
          </a:p>
          <a:p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брикос;</a:t>
            </a:r>
          </a:p>
          <a:p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зеро;</a:t>
            </a:r>
          </a:p>
          <a:p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огурт.</a:t>
            </a: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Отметь слова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начинаются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звука</a:t>
            </a:r>
          </a:p>
        </p:txBody>
      </p:sp>
    </p:spTree>
    <p:extLst>
      <p:ext uri="{BB962C8B-B14F-4D97-AF65-F5344CB8AC3E}">
        <p14:creationId xmlns:p14="http://schemas.microsoft.com/office/powerpoint/2010/main" val="417626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682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67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165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Муниципальное бюджетное общеобразовательное учреждение  г.о. Королёв Московской области  «Средняя общеобразовательная школа № 1»</vt:lpstr>
      <vt:lpstr>Презентация PowerPoint</vt:lpstr>
      <vt:lpstr>Прочитай слова. Отметь знаком строку, в которой все слова начинаются с гласного звука.  </vt:lpstr>
      <vt:lpstr>Найди строку, в которой все слова начинаются  с согласной буквы.</vt:lpstr>
      <vt:lpstr>Найди строку, в которой все слова  начинаются  с согласного звука</vt:lpstr>
      <vt:lpstr>Отметь слово, которое начинается  с гласного звука</vt:lpstr>
      <vt:lpstr> Отметь слова, которые начинаются  с согласного звука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использовании шаблона ссылка на Pedsovet.su обязательна</dc:title>
  <dc:creator>Катенок</dc:creator>
  <cp:lastModifiedBy>Ирина Киселева</cp:lastModifiedBy>
  <cp:revision>5</cp:revision>
  <dcterms:created xsi:type="dcterms:W3CDTF">2013-10-20T14:43:13Z</dcterms:created>
  <dcterms:modified xsi:type="dcterms:W3CDTF">2020-10-19T04:01:38Z</dcterms:modified>
</cp:coreProperties>
</file>