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2"/>
  </p:handoutMasterIdLst>
  <p:sldIdLst>
    <p:sldId id="256" r:id="rId2"/>
    <p:sldId id="263" r:id="rId3"/>
    <p:sldId id="268" r:id="rId4"/>
    <p:sldId id="276" r:id="rId5"/>
    <p:sldId id="275" r:id="rId6"/>
    <p:sldId id="272" r:id="rId7"/>
    <p:sldId id="270" r:id="rId8"/>
    <p:sldId id="266" r:id="rId9"/>
    <p:sldId id="267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6C4"/>
    <a:srgbClr val="027853"/>
    <a:srgbClr val="85704B"/>
    <a:srgbClr val="715F3F"/>
    <a:srgbClr val="453A27"/>
    <a:srgbClr val="AF9971"/>
    <a:srgbClr val="AD976F"/>
    <a:srgbClr val="FFFFFF"/>
    <a:srgbClr val="C6E7F0"/>
    <a:srgbClr val="D7C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6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5EAD-D802-4921-AA88-B5F2BFD699D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CCCF-075C-4FED-A203-9159C337E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8586" y="62143"/>
            <a:ext cx="3712394" cy="3713095"/>
          </a:xfrm>
          <a:prstGeom prst="rect">
            <a:avLst/>
          </a:prstGeom>
        </p:spPr>
      </p:pic>
      <p:pic>
        <p:nvPicPr>
          <p:cNvPr id="1026" name="Picture 2" descr="Маленькие дети, в игре, с книгами, воздушными шариками - Векторный клипарт | Children vector"/>
          <p:cNvPicPr>
            <a:picLocks noChangeAspect="1" noChangeArrowheads="1"/>
          </p:cNvPicPr>
          <p:nvPr userDrawn="1"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48866" y="1293564"/>
            <a:ext cx="3058141" cy="20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460" y="4554071"/>
            <a:ext cx="1899588" cy="1837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857" y="1761556"/>
            <a:ext cx="6418557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24" y="4241231"/>
            <a:ext cx="642077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58446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5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41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3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88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3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1" y="4639447"/>
            <a:ext cx="1171142" cy="208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997" y="582533"/>
            <a:ext cx="1250004" cy="18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60" y="400636"/>
            <a:ext cx="7916662" cy="139645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628650" y="18991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6519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04" y="4305670"/>
            <a:ext cx="1358891" cy="24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811457"/>
            <a:ext cx="1720049" cy="1781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1878737" y="1621073"/>
            <a:ext cx="5386526" cy="2387600"/>
          </a:xfrm>
        </p:spPr>
        <p:txBody>
          <a:bodyPr anchor="b"/>
          <a:lstStyle>
            <a:lvl1pPr algn="ctr">
              <a:defRPr sz="4500">
                <a:solidFill>
                  <a:srgbClr val="02785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737" y="4091966"/>
            <a:ext cx="5386526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2785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4999" y="5388745"/>
            <a:ext cx="1239001" cy="11987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85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Маленькие дети, в игре, с книгами, воздушными шариками - Векторный клипарт | Children vector"/>
          <p:cNvPicPr>
            <a:picLocks noChangeAspect="1" noChangeArrowheads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02906" y="5362113"/>
            <a:ext cx="1741094" cy="117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3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5816" y="3275860"/>
            <a:ext cx="1608183" cy="3404586"/>
          </a:xfrm>
          <a:prstGeom prst="rect">
            <a:avLst/>
          </a:prstGeom>
        </p:spPr>
      </p:pic>
      <p:pic>
        <p:nvPicPr>
          <p:cNvPr id="12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9207" y="5468639"/>
            <a:ext cx="954793" cy="106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3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7915" y="5788241"/>
            <a:ext cx="826085" cy="79923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851" y="2847095"/>
            <a:ext cx="2556769" cy="3833352"/>
          </a:xfrm>
          <a:prstGeom prst="rect">
            <a:avLst/>
          </a:prstGeom>
        </p:spPr>
      </p:pic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324" y="5424257"/>
            <a:ext cx="799800" cy="10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1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Маленькие дети, в игре, с книгами, воздушными шариками - Векторный клипарт | Children vector"/>
          <p:cNvPicPr>
            <a:picLocks noChangeAspect="1" noChangeArrowheads="1"/>
          </p:cNvPicPr>
          <p:nvPr userDrawn="1"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3984" y="5459026"/>
            <a:ext cx="1544715" cy="10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4998" y="3602889"/>
            <a:ext cx="1491449" cy="3157456"/>
          </a:xfrm>
          <a:prstGeom prst="rect">
            <a:avLst/>
          </a:prstGeom>
        </p:spPr>
      </p:pic>
      <p:pic>
        <p:nvPicPr>
          <p:cNvPr id="14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4189" y="5548544"/>
            <a:ext cx="919811" cy="102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51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380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7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314926" y="671772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5219" y="320737"/>
            <a:ext cx="77679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212" y="1781236"/>
            <a:ext cx="77626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4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73621" y="3393104"/>
            <a:ext cx="7422954" cy="128647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Предложение.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и второстепенные члены. Словосочетание.»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14492" y="5364208"/>
            <a:ext cx="6420775" cy="1013021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 И.Ю.</a:t>
            </a: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9125" y="478602"/>
            <a:ext cx="7201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Королёв Московской области </a:t>
            </a:r>
            <a:br>
              <a:rPr lang="ru-RU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848" y="2246806"/>
            <a:ext cx="4689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в 3 классе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212" y="1312434"/>
            <a:ext cx="7762643" cy="4820140"/>
          </a:xfrm>
        </p:spPr>
        <p:txBody>
          <a:bodyPr/>
          <a:lstStyle/>
          <a:p>
            <a:r>
              <a:rPr lang="ru-RU" dirty="0" smtClean="0"/>
              <a:t>1. Что такое предложение?</a:t>
            </a:r>
          </a:p>
          <a:p>
            <a:r>
              <a:rPr lang="ru-RU" dirty="0" smtClean="0"/>
              <a:t>2. </a:t>
            </a:r>
            <a:r>
              <a:rPr lang="ru-RU" dirty="0"/>
              <a:t> </a:t>
            </a:r>
            <a:r>
              <a:rPr lang="ru-RU" dirty="0" smtClean="0"/>
              <a:t>Какие бывают предложения?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219" y="320738"/>
            <a:ext cx="7767962" cy="991696"/>
          </a:xfrm>
        </p:spPr>
        <p:txBody>
          <a:bodyPr/>
          <a:lstStyle/>
          <a:p>
            <a:pPr algn="ctr"/>
            <a:r>
              <a:rPr lang="ru-RU" dirty="0" smtClean="0"/>
              <a:t>Предложение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15322" y="2162287"/>
            <a:ext cx="828339" cy="6131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5886" y="2775473"/>
            <a:ext cx="3737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цели высказывания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43661" y="2162287"/>
            <a:ext cx="2840019" cy="6131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2913" y="2979868"/>
            <a:ext cx="3636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интонации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7176" y="1885685"/>
            <a:ext cx="879226" cy="42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то?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огучий на поляне дуб лесной вырос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583" y="2280621"/>
            <a:ext cx="1904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Минус 9"/>
          <p:cNvSpPr/>
          <p:nvPr/>
        </p:nvSpPr>
        <p:spPr>
          <a:xfrm>
            <a:off x="993632" y="2740838"/>
            <a:ext cx="1333784" cy="124558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6402" y="1846538"/>
            <a:ext cx="3305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сделал?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8851" y="2308203"/>
            <a:ext cx="3521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вырос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Равно 19"/>
          <p:cNvSpPr/>
          <p:nvPr/>
        </p:nvSpPr>
        <p:spPr>
          <a:xfrm>
            <a:off x="2327416" y="2785593"/>
            <a:ext cx="2760582" cy="273651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49369" y="3186011"/>
            <a:ext cx="0" cy="5708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68851" y="3756850"/>
            <a:ext cx="200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де?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чём?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032" y="4004689"/>
            <a:ext cx="2230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поляне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609294" y="2865396"/>
            <a:ext cx="0" cy="751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72583" y="3616437"/>
            <a:ext cx="115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акой?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2583" y="4004689"/>
            <a:ext cx="1796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могучий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stCxn id="26" idx="2"/>
          </p:cNvCxnSpPr>
          <p:nvPr/>
        </p:nvCxnSpPr>
        <p:spPr>
          <a:xfrm flipH="1">
            <a:off x="3967438" y="4589464"/>
            <a:ext cx="5077" cy="4813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76687" y="5070764"/>
            <a:ext cx="178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81699" y="5663713"/>
            <a:ext cx="6068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лесной поляне вырос могучий дуб.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0661" y="4863701"/>
            <a:ext cx="1575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акой?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7164060" y="6113633"/>
            <a:ext cx="785930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4420859" y="6060734"/>
            <a:ext cx="1828800" cy="264882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7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8" grpId="0"/>
      <p:bldP spid="20" grpId="0" animBg="1"/>
      <p:bldP spid="12" grpId="0"/>
      <p:bldP spid="27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5541" y="174675"/>
            <a:ext cx="70809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Из слов каждой строчки составь предложения, запиши их. Составленный рассказ озаглавь. Выполни грамматическое задание.</a:t>
            </a:r>
          </a:p>
          <a:p>
            <a:r>
              <a:rPr lang="ru-RU" dirty="0"/>
              <a:t>1.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Таня, шли, Алёнка, и лесок, через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полянке, на, ореховый, им, встретился, куст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рвать, орехи, стали, девочки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опушке, увидели, на, они, рябину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висели, рябинке, ягоды, на, красные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Грамматическое задание: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В последнем предложении подчеркни основу предложения.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Разбери по составу слова: лесок, ореховый, куст.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Из текста выпиши слова, в которых количество букв и звуков различно.</a:t>
            </a:r>
          </a:p>
          <a:p>
            <a:pPr marL="457200" indent="-457200">
              <a:buAutoNum type="arabicPeriod" startAt="4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предложении подчеркни буквы, обозначающие мягкие согласные звуки.</a:t>
            </a:r>
          </a:p>
          <a:p>
            <a:pPr marL="342900" indent="-342900">
              <a:buAutoNum type="arabicPeriod" startAt="4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8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43212" y="1781236"/>
            <a:ext cx="7762643" cy="448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Могучий дуб вырос на лесной поляне.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лесной поляне вырос могучий дуб.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9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381125" y="1781175"/>
            <a:ext cx="7762875" cy="297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74775" y="320675"/>
            <a:ext cx="7769225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истории старшая читает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весёлые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883" y="2146195"/>
            <a:ext cx="167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сестра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7240" y="1781175"/>
            <a:ext cx="186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делает?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139" y="2183980"/>
            <a:ext cx="17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23002" y="2592060"/>
            <a:ext cx="7557" cy="4156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1534" y="2957967"/>
            <a:ext cx="139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0883" y="3222728"/>
            <a:ext cx="161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574473" y="2592060"/>
            <a:ext cx="7557" cy="4156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4407" y="2959137"/>
            <a:ext cx="108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3266" y="3222728"/>
            <a:ext cx="161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687828" y="3627372"/>
            <a:ext cx="7557" cy="3854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4407" y="3967753"/>
            <a:ext cx="1314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3266" y="4231934"/>
            <a:ext cx="154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весёлые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1535" y="4862876"/>
            <a:ext cx="771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сестра читает весёлые истории.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Минус 20"/>
          <p:cNvSpPr/>
          <p:nvPr/>
        </p:nvSpPr>
        <p:spPr>
          <a:xfrm>
            <a:off x="1374775" y="5305031"/>
            <a:ext cx="1625364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 21"/>
          <p:cNvSpPr/>
          <p:nvPr/>
        </p:nvSpPr>
        <p:spPr>
          <a:xfrm>
            <a:off x="3000139" y="5305031"/>
            <a:ext cx="1322479" cy="332509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4" grpId="0"/>
      <p:bldP spid="18" grpId="0"/>
      <p:bldP spid="20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над предложением.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Находим в предложении подлежащее и сказуемое.</a:t>
            </a:r>
          </a:p>
          <a:p>
            <a:r>
              <a:rPr lang="ru-RU" dirty="0"/>
              <a:t>Находим </a:t>
            </a:r>
            <a:r>
              <a:rPr lang="ru-RU" dirty="0" smtClean="0"/>
              <a:t>группу подлежащего, </a:t>
            </a:r>
            <a:r>
              <a:rPr lang="ru-RU" dirty="0" err="1" smtClean="0"/>
              <a:t>т.е.слова</a:t>
            </a:r>
            <a:r>
              <a:rPr lang="ru-RU" dirty="0"/>
              <a:t>, которые связаны с подлежащим и показываем связь.</a:t>
            </a:r>
          </a:p>
          <a:p>
            <a:r>
              <a:rPr lang="ru-RU" dirty="0"/>
              <a:t>Находим </a:t>
            </a:r>
            <a:r>
              <a:rPr lang="ru-RU" dirty="0" smtClean="0"/>
              <a:t>группу сказуемого, т.е. слова</a:t>
            </a:r>
            <a:r>
              <a:rPr lang="ru-RU" dirty="0"/>
              <a:t>, которые связаны со сказуемым и показываем связь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Находим группу второстепенных членов.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2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81357" y="1392832"/>
            <a:ext cx="7762643" cy="4734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греет.</a:t>
            </a:r>
          </a:p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девочка читает.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3212" y="353010"/>
            <a:ext cx="7767962" cy="95942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   наступила.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1021976" y="1118795"/>
            <a:ext cx="1850316" cy="107577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2657139" y="1075764"/>
            <a:ext cx="3141232" cy="279699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841997" y="1995493"/>
            <a:ext cx="3321211" cy="12575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3399417" y="1928606"/>
            <a:ext cx="3399417" cy="385283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3808207" y="4151737"/>
            <a:ext cx="2581836" cy="221476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5798371" y="4129227"/>
            <a:ext cx="2700170" cy="377791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Умножение 12"/>
          <p:cNvSpPr/>
          <p:nvPr/>
        </p:nvSpPr>
        <p:spPr>
          <a:xfrm>
            <a:off x="4701092" y="3533606"/>
            <a:ext cx="398033" cy="311971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лево стрелка 14"/>
          <p:cNvSpPr/>
          <p:nvPr/>
        </p:nvSpPr>
        <p:spPr>
          <a:xfrm rot="5400000">
            <a:off x="3652718" y="2125133"/>
            <a:ext cx="687495" cy="2678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5211" y="2646618"/>
            <a:ext cx="1710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43212" y="1118795"/>
            <a:ext cx="7762643" cy="230213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Света играла с куклой.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31280" y="3610291"/>
            <a:ext cx="7767962" cy="61766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Света (какая?) маленькая;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3770555" y="2853153"/>
            <a:ext cx="1463040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5024533" y="2853152"/>
            <a:ext cx="1893346" cy="25011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4357319" y="2181627"/>
            <a:ext cx="376518" cy="31197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582" y="1623021"/>
            <a:ext cx="2658086" cy="7071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00642" y="1286488"/>
            <a:ext cx="109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акая?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5798372" y="1623022"/>
            <a:ext cx="1947134" cy="7145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7464" y="1286488"/>
            <a:ext cx="1710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чем?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0009" y="4227956"/>
            <a:ext cx="606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грала ( с чем?) с куклой;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8841</TotalTime>
  <Words>267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AGReverance</vt:lpstr>
      <vt:lpstr>Arial</vt:lpstr>
      <vt:lpstr>Calibri</vt:lpstr>
      <vt:lpstr>Times New Roman</vt:lpstr>
      <vt:lpstr>Тема Office</vt:lpstr>
      <vt:lpstr>  «Предложение. Главные и второстепенные члены. Словосочетание.»</vt:lpstr>
      <vt:lpstr>Предложение</vt:lpstr>
      <vt:lpstr>могучий на поляне дуб лесной вырос </vt:lpstr>
      <vt:lpstr>Презентация PowerPoint</vt:lpstr>
      <vt:lpstr>На лесной поляне вырос могучий дуб.</vt:lpstr>
      <vt:lpstr>Сестра истории старшая читает  весёлые</vt:lpstr>
      <vt:lpstr>Алгоритм работы над предложением.</vt:lpstr>
      <vt:lpstr>Весна   наступила.</vt:lpstr>
      <vt:lpstr>Света (какая?) маленькая;</vt:lpstr>
      <vt:lpstr>Презентация PowerPoint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Русский язык</dc:title>
  <dc:subject>русский язык</dc:subject>
  <dc:creator>Viktoriya Polshkova</dc:creator>
  <cp:keywords>русский язык;книги;школа</cp:keywords>
  <cp:lastModifiedBy>Ирина Киселева</cp:lastModifiedBy>
  <cp:revision>241</cp:revision>
  <dcterms:created xsi:type="dcterms:W3CDTF">2019-04-16T15:48:18Z</dcterms:created>
  <dcterms:modified xsi:type="dcterms:W3CDTF">2020-10-19T04:12:07Z</dcterms:modified>
</cp:coreProperties>
</file>