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handoutMasterIdLst>
    <p:handoutMasterId r:id="rId12"/>
  </p:handoutMasterIdLst>
  <p:sldIdLst>
    <p:sldId id="256" r:id="rId2"/>
    <p:sldId id="263" r:id="rId3"/>
    <p:sldId id="268" r:id="rId4"/>
    <p:sldId id="276" r:id="rId5"/>
    <p:sldId id="275" r:id="rId6"/>
    <p:sldId id="272" r:id="rId7"/>
    <p:sldId id="270" r:id="rId8"/>
    <p:sldId id="266" r:id="rId9"/>
    <p:sldId id="267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A6C4"/>
    <a:srgbClr val="027853"/>
    <a:srgbClr val="85704B"/>
    <a:srgbClr val="715F3F"/>
    <a:srgbClr val="453A27"/>
    <a:srgbClr val="AF9971"/>
    <a:srgbClr val="AD976F"/>
    <a:srgbClr val="FFFFFF"/>
    <a:srgbClr val="C6E7F0"/>
    <a:srgbClr val="D7C7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64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2" d="100"/>
          <a:sy n="82" d="100"/>
        </p:scale>
        <p:origin x="38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05EAD-D802-4921-AA88-B5F2BFD699D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1CCCF-075C-4FED-A203-9159C337E1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9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18586" y="62143"/>
            <a:ext cx="3712394" cy="3713095"/>
          </a:xfrm>
          <a:prstGeom prst="rect">
            <a:avLst/>
          </a:prstGeom>
        </p:spPr>
      </p:pic>
      <p:pic>
        <p:nvPicPr>
          <p:cNvPr id="1026" name="Picture 2" descr="Маленькие дети, в игре, с книгами, воздушными шариками - Векторный клипарт | Children vector"/>
          <p:cNvPicPr>
            <a:picLocks noChangeAspect="1" noChangeArrowheads="1"/>
          </p:cNvPicPr>
          <p:nvPr userDrawn="1"/>
        </p:nvPicPr>
        <p:blipFill rotWithShape="1"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948866" y="1293564"/>
            <a:ext cx="3058141" cy="2062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33460" y="4554071"/>
            <a:ext cx="1899588" cy="18378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6857" y="1761556"/>
            <a:ext cx="6418557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224" y="4241231"/>
            <a:ext cx="6420775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 userDrawn="1"/>
        </p:nvSpPr>
        <p:spPr>
          <a:xfrm>
            <a:off x="1143000" y="1652214"/>
            <a:ext cx="6858000" cy="2387600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GReverance" pitchFamily="2" charset="0"/>
                <a:ea typeface="+mj-ea"/>
                <a:cs typeface="+mj-cs"/>
              </a:defRPr>
            </a:lvl1pPr>
          </a:lstStyle>
          <a:p>
            <a:endParaRPr lang="ru-RU" sz="4500" dirty="0"/>
          </a:p>
        </p:txBody>
      </p:sp>
      <p:sp>
        <p:nvSpPr>
          <p:cNvPr id="11" name="Подзаголовок 2"/>
          <p:cNvSpPr txBox="1">
            <a:spLocks/>
          </p:cNvSpPr>
          <p:nvPr userDrawn="1"/>
        </p:nvSpPr>
        <p:spPr>
          <a:xfrm>
            <a:off x="1143000" y="4131889"/>
            <a:ext cx="6858000" cy="165576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07584460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84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853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941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8357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489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988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43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0" descr="https://img-fotki.yandex.ru/get/6824/165569590.7a/0_f5ec0_30c8b4e8_XL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431" y="4639447"/>
            <a:ext cx="1171142" cy="2082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mirdetstvo.ru/wp-content/uploads/2018/08/shkola4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3997" y="582533"/>
            <a:ext cx="1250004" cy="1851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560" y="400636"/>
            <a:ext cx="7916662" cy="1396456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Текст 2"/>
          <p:cNvSpPr>
            <a:spLocks noGrp="1"/>
          </p:cNvSpPr>
          <p:nvPr>
            <p:ph idx="1"/>
          </p:nvPr>
        </p:nvSpPr>
        <p:spPr>
          <a:xfrm>
            <a:off x="628650" y="189919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365196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https://img-fotki.yandex.ru/get/6824/165569590.7a/0_f5ec0_30c8b4e8_XL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304" y="4305670"/>
            <a:ext cx="1358891" cy="2415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Рисунок 24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69" r="52864" b="73707"/>
          <a:stretch/>
        </p:blipFill>
        <p:spPr>
          <a:xfrm>
            <a:off x="0" y="811457"/>
            <a:ext cx="1720049" cy="17811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4435813"/>
          </a:xfrm>
          <a:prstGeom prst="rect">
            <a:avLst/>
          </a:prstGeom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Заголовок 1"/>
          <p:cNvSpPr txBox="1">
            <a:spLocks/>
          </p:cNvSpPr>
          <p:nvPr userDrawn="1"/>
        </p:nvSpPr>
        <p:spPr>
          <a:xfrm>
            <a:off x="1143000" y="1652214"/>
            <a:ext cx="6858000" cy="2387600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GReverance" pitchFamily="2" charset="0"/>
                <a:ea typeface="+mj-ea"/>
                <a:cs typeface="+mj-cs"/>
              </a:defRPr>
            </a:lvl1pPr>
          </a:lstStyle>
          <a:p>
            <a:endParaRPr lang="ru-RU" sz="4500" dirty="0"/>
          </a:p>
        </p:txBody>
      </p:sp>
      <p:sp>
        <p:nvSpPr>
          <p:cNvPr id="19" name="Подзаголовок 2"/>
          <p:cNvSpPr txBox="1">
            <a:spLocks/>
          </p:cNvSpPr>
          <p:nvPr userDrawn="1"/>
        </p:nvSpPr>
        <p:spPr>
          <a:xfrm>
            <a:off x="1143000" y="4131889"/>
            <a:ext cx="6858000" cy="165576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800" dirty="0"/>
          </a:p>
        </p:txBody>
      </p:sp>
      <p:sp>
        <p:nvSpPr>
          <p:cNvPr id="22" name="Заголовок 1"/>
          <p:cNvSpPr>
            <a:spLocks noGrp="1"/>
          </p:cNvSpPr>
          <p:nvPr>
            <p:ph type="ctrTitle"/>
          </p:nvPr>
        </p:nvSpPr>
        <p:spPr>
          <a:xfrm>
            <a:off x="1878737" y="1621073"/>
            <a:ext cx="5386526" cy="2387600"/>
          </a:xfrm>
        </p:spPr>
        <p:txBody>
          <a:bodyPr anchor="b"/>
          <a:lstStyle>
            <a:lvl1pPr algn="ctr">
              <a:defRPr sz="4500">
                <a:solidFill>
                  <a:srgbClr val="027853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8737" y="4091966"/>
            <a:ext cx="5386526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rgbClr val="027853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117350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04999" y="5388745"/>
            <a:ext cx="1239001" cy="11987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19.10.2020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6858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Маленькие дети, в игре, с книгами, воздушными шариками - Векторный клипарт | Children vector"/>
          <p:cNvPicPr>
            <a:picLocks noChangeAspect="1" noChangeArrowheads="1"/>
          </p:cNvPicPr>
          <p:nvPr userDrawn="1"/>
        </p:nvPicPr>
        <p:blipFill rotWithShape="1"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402906" y="5362113"/>
            <a:ext cx="1741094" cy="11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51360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35816" y="3275860"/>
            <a:ext cx="1608183" cy="3404586"/>
          </a:xfrm>
          <a:prstGeom prst="rect">
            <a:avLst/>
          </a:prstGeom>
        </p:spPr>
      </p:pic>
      <p:pic>
        <p:nvPicPr>
          <p:cNvPr id="12" name="Picture 4" descr="https://mirdetstvo.ru/wp-content/uploads/2018/08/shkola4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89207" y="5468639"/>
            <a:ext cx="954793" cy="106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19.10.2020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430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7915" y="5788241"/>
            <a:ext cx="826085" cy="799237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1851" y="2847095"/>
            <a:ext cx="2556769" cy="3833352"/>
          </a:xfrm>
          <a:prstGeom prst="rect">
            <a:avLst/>
          </a:prstGeom>
        </p:spPr>
      </p:pic>
      <p:pic>
        <p:nvPicPr>
          <p:cNvPr id="11" name="Picture 10" descr="https://img-fotki.yandex.ru/get/6824/165569590.7a/0_f5ec0_30c8b4e8_XL.pn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2324" y="5424257"/>
            <a:ext cx="799800" cy="106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19.10.2020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121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Маленькие дети, в игре, с книгами, воздушными шариками - Векторный клипарт | Children vector"/>
          <p:cNvPicPr>
            <a:picLocks noChangeAspect="1" noChangeArrowheads="1"/>
          </p:cNvPicPr>
          <p:nvPr userDrawn="1"/>
        </p:nvPicPr>
        <p:blipFill rotWithShape="1"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63984" y="5459026"/>
            <a:ext cx="1544715" cy="1041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74998" y="3602889"/>
            <a:ext cx="1491449" cy="3157456"/>
          </a:xfrm>
          <a:prstGeom prst="rect">
            <a:avLst/>
          </a:prstGeom>
        </p:spPr>
      </p:pic>
      <p:pic>
        <p:nvPicPr>
          <p:cNvPr id="14" name="Picture 4" descr="https://mirdetstvo.ru/wp-content/uploads/2018/08/shkola4.pn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24189" y="5548544"/>
            <a:ext cx="919811" cy="1022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655103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63806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64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67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8314926" y="6717724"/>
            <a:ext cx="829074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" b="0" dirty="0" smtClean="0">
                <a:solidFill>
                  <a:schemeClr val="accent6"/>
                </a:solidFill>
                <a:latin typeface="AGReverance" pitchFamily="2" charset="0"/>
              </a:rPr>
              <a:t>© </a:t>
            </a:r>
            <a:r>
              <a:rPr lang="ru-RU" sz="600" b="0" dirty="0">
                <a:solidFill>
                  <a:schemeClr val="accent6"/>
                </a:solidFill>
                <a:latin typeface="AGReverance" pitchFamily="2" charset="0"/>
              </a:rPr>
              <a:t>Полшкова В.В., </a:t>
            </a:r>
            <a:r>
              <a:rPr lang="ru-RU" sz="600" b="0" dirty="0" smtClean="0">
                <a:solidFill>
                  <a:schemeClr val="accent6"/>
                </a:solidFill>
                <a:latin typeface="AGReverance" pitchFamily="2" charset="0"/>
              </a:rPr>
              <a:t>2019</a:t>
            </a:r>
            <a:endParaRPr lang="ru-RU" sz="600" b="0" dirty="0">
              <a:solidFill>
                <a:schemeClr val="accent6"/>
              </a:solidFill>
              <a:latin typeface="AGReverance" pitchFamily="2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5219" y="320737"/>
            <a:ext cx="77679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212" y="1781236"/>
            <a:ext cx="776264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81C80-E7D7-4350-A8F5-ED951B1BE8EC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37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4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GReverance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GReverance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GReveranc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GReveranc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GReveranc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GReveranc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473621" y="3393104"/>
            <a:ext cx="7422954" cy="1286471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Предложение.</a:t>
            </a:r>
            <a:b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и второстепенные члены. Словосочетание.»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814492" y="5364208"/>
            <a:ext cx="6420775" cy="1013021"/>
          </a:xfrm>
        </p:spPr>
        <p:txBody>
          <a:bodyPr>
            <a:noAutofit/>
          </a:bodyPr>
          <a:lstStyle/>
          <a:p>
            <a:pPr algn="r"/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Презентацию подготовила </a:t>
            </a:r>
          </a:p>
          <a:p>
            <a:pPr algn="r"/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начальных классов </a:t>
            </a:r>
          </a:p>
          <a:p>
            <a:pPr algn="r"/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Киселева И.Ю.</a:t>
            </a:r>
            <a:endParaRPr lang="ru-RU" sz="18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09125" y="478602"/>
            <a:ext cx="72018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n w="3175" cmpd="sng"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 </a:t>
            </a:r>
            <a:br>
              <a:rPr lang="ru-RU" dirty="0">
                <a:ln w="3175" cmpd="sng"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n w="3175" cmpd="sng"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г.о</a:t>
            </a:r>
            <a:r>
              <a:rPr lang="ru-RU" dirty="0">
                <a:ln w="3175" cmpd="sng"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Королёв Московской области </a:t>
            </a:r>
            <a:br>
              <a:rPr lang="ru-RU" dirty="0">
                <a:ln w="3175" cmpd="sng"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n w="3175" cmpd="sng"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«Средняя общеобразовательная школа № 1»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43848" y="2246806"/>
            <a:ext cx="46890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русского языка в 3 классе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3540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60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212" y="1312434"/>
            <a:ext cx="7762643" cy="4820140"/>
          </a:xfrm>
        </p:spPr>
        <p:txBody>
          <a:bodyPr/>
          <a:lstStyle/>
          <a:p>
            <a:r>
              <a:rPr lang="ru-RU" dirty="0" smtClean="0"/>
              <a:t>1. Что такое предложение?</a:t>
            </a:r>
          </a:p>
          <a:p>
            <a:r>
              <a:rPr lang="ru-RU" dirty="0" smtClean="0"/>
              <a:t>2. </a:t>
            </a:r>
            <a:r>
              <a:rPr lang="ru-RU" dirty="0"/>
              <a:t> </a:t>
            </a:r>
            <a:r>
              <a:rPr lang="ru-RU" dirty="0" smtClean="0"/>
              <a:t>Какие бывают предложения?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5219" y="320738"/>
            <a:ext cx="7767962" cy="991696"/>
          </a:xfrm>
        </p:spPr>
        <p:txBody>
          <a:bodyPr/>
          <a:lstStyle/>
          <a:p>
            <a:pPr algn="ctr"/>
            <a:r>
              <a:rPr lang="ru-RU" dirty="0" smtClean="0"/>
              <a:t>Предложение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915322" y="2162287"/>
            <a:ext cx="828339" cy="61318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35886" y="2775473"/>
            <a:ext cx="37373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цели высказывания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743661" y="2162287"/>
            <a:ext cx="2840019" cy="61318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52913" y="2979868"/>
            <a:ext cx="3636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интонации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9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87176" y="1885685"/>
            <a:ext cx="879226" cy="4240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то? 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огучий на поляне дуб лесной вырос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72583" y="2280621"/>
            <a:ext cx="1904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уб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Минус 9"/>
          <p:cNvSpPr/>
          <p:nvPr/>
        </p:nvSpPr>
        <p:spPr>
          <a:xfrm>
            <a:off x="993632" y="2740838"/>
            <a:ext cx="1333784" cy="124558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6402" y="1846538"/>
            <a:ext cx="3305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сделал?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68851" y="2308203"/>
            <a:ext cx="3521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вырос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Равно 19"/>
          <p:cNvSpPr/>
          <p:nvPr/>
        </p:nvSpPr>
        <p:spPr>
          <a:xfrm>
            <a:off x="2327416" y="2785593"/>
            <a:ext cx="2760582" cy="273651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3749369" y="3186011"/>
            <a:ext cx="0" cy="57083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68851" y="3756850"/>
            <a:ext cx="2007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де?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чём?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57032" y="4004689"/>
            <a:ext cx="22309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поляне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1609294" y="2865396"/>
            <a:ext cx="0" cy="75104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72583" y="3616437"/>
            <a:ext cx="1154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акой?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72583" y="4004689"/>
            <a:ext cx="1796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могучий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 стрелкой 14"/>
          <p:cNvCxnSpPr>
            <a:stCxn id="26" idx="2"/>
          </p:cNvCxnSpPr>
          <p:nvPr/>
        </p:nvCxnSpPr>
        <p:spPr>
          <a:xfrm flipH="1">
            <a:off x="3967438" y="4589464"/>
            <a:ext cx="5077" cy="4813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076687" y="5070764"/>
            <a:ext cx="1782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лесной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81699" y="5663713"/>
            <a:ext cx="60682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лесной поляне вырос могучий дуб.</a:t>
            </a:r>
            <a:endParaRPr lang="ru-RU" sz="2800" b="1" i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00661" y="4863701"/>
            <a:ext cx="1575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акой?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Минус 5"/>
          <p:cNvSpPr/>
          <p:nvPr/>
        </p:nvSpPr>
        <p:spPr>
          <a:xfrm>
            <a:off x="7164060" y="6113633"/>
            <a:ext cx="785930" cy="45719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 6"/>
          <p:cNvSpPr/>
          <p:nvPr/>
        </p:nvSpPr>
        <p:spPr>
          <a:xfrm>
            <a:off x="4420859" y="6060734"/>
            <a:ext cx="1828800" cy="264882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07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18" grpId="0"/>
      <p:bldP spid="20" grpId="0" animBg="1"/>
      <p:bldP spid="12" grpId="0"/>
      <p:bldP spid="27" grpId="0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5541" y="174675"/>
            <a:ext cx="708093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Из слов каждой строчки составь предложения, запиши их. Составленный рассказ озаглавь. Выполни грамматическое задание.</a:t>
            </a:r>
          </a:p>
          <a:p>
            <a:r>
              <a:rPr lang="ru-RU" dirty="0"/>
              <a:t>1.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Таня, шли, Алёнка, и лесок, через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полянке, на, ореховый, им, встретился, куст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рвать, орехи, стали, девочки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опушке, увидели, на, они, рябину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висели, рябинке, ягоды, на, красные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Грамматическое задание: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В последнем предложении подчеркни основу предложения.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Разбери по составу слова: лесок, ореховый, куст.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Из текста выпиши слова, в которых количество букв и звуков различно.</a:t>
            </a:r>
          </a:p>
          <a:p>
            <a:pPr marL="457200" indent="-457200">
              <a:buAutoNum type="arabicPeriod" startAt="4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втором предложении подчеркни буквы, обозначающие мягкие согласные звуки.</a:t>
            </a:r>
          </a:p>
          <a:p>
            <a:pPr marL="342900" indent="-342900">
              <a:buAutoNum type="arabicPeriod" startAt="4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489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43212" y="1781236"/>
            <a:ext cx="7762643" cy="4480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Могучий дуб вырос на лесной поляне.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лесной поляне вырос могучий дуб.</a:t>
            </a:r>
            <a:endParaRPr lang="ru-RU" sz="3200" b="1" i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490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1381125" y="1781175"/>
            <a:ext cx="7762875" cy="29739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то?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1374775" y="320675"/>
            <a:ext cx="7769225" cy="1325563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Сестра истории старшая читает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весёлые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0883" y="2146195"/>
            <a:ext cx="1670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сестра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47240" y="1781175"/>
            <a:ext cx="1866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делает?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0139" y="2183980"/>
            <a:ext cx="17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читает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1723002" y="2592060"/>
            <a:ext cx="7557" cy="41563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31534" y="2957967"/>
            <a:ext cx="1398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акая?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0883" y="3222728"/>
            <a:ext cx="16172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старшая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3574473" y="2592060"/>
            <a:ext cx="7557" cy="41563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34407" y="2959137"/>
            <a:ext cx="1088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83266" y="3222728"/>
            <a:ext cx="16172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истории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3687828" y="3627372"/>
            <a:ext cx="7557" cy="38540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34407" y="3967753"/>
            <a:ext cx="1314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акие?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83266" y="4231934"/>
            <a:ext cx="1541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весёлые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31535" y="4862876"/>
            <a:ext cx="7719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Старшая сестра читает весёлые истории.</a:t>
            </a:r>
            <a:endParaRPr lang="ru-RU" sz="2800" b="1" i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Минус 20"/>
          <p:cNvSpPr/>
          <p:nvPr/>
        </p:nvSpPr>
        <p:spPr>
          <a:xfrm>
            <a:off x="1374775" y="5305031"/>
            <a:ext cx="1625364" cy="45719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 21"/>
          <p:cNvSpPr/>
          <p:nvPr/>
        </p:nvSpPr>
        <p:spPr>
          <a:xfrm>
            <a:off x="3000139" y="5305031"/>
            <a:ext cx="1322479" cy="332509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79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3" grpId="0"/>
      <p:bldP spid="14" grpId="0"/>
      <p:bldP spid="18" grpId="0"/>
      <p:bldP spid="20" grpId="0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работы над предложением.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Находим в предложении подлежащее и сказуемое.</a:t>
            </a:r>
          </a:p>
          <a:p>
            <a:r>
              <a:rPr lang="ru-RU" dirty="0"/>
              <a:t>Находим </a:t>
            </a:r>
            <a:r>
              <a:rPr lang="ru-RU" dirty="0" smtClean="0"/>
              <a:t>группу подлежащего, </a:t>
            </a:r>
            <a:r>
              <a:rPr lang="ru-RU" dirty="0" err="1" smtClean="0"/>
              <a:t>т.е.слова</a:t>
            </a:r>
            <a:r>
              <a:rPr lang="ru-RU" dirty="0"/>
              <a:t>, которые связаны с подлежащим и показываем связь.</a:t>
            </a:r>
          </a:p>
          <a:p>
            <a:r>
              <a:rPr lang="ru-RU" dirty="0"/>
              <a:t>Находим </a:t>
            </a:r>
            <a:r>
              <a:rPr lang="ru-RU" dirty="0" smtClean="0"/>
              <a:t>группу сказуемого, т.е. слова</a:t>
            </a:r>
            <a:r>
              <a:rPr lang="ru-RU" dirty="0"/>
              <a:t>, которые связаны со сказуемым и показываем связь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Находим группу второстепенных членов.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625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381357" y="1392832"/>
            <a:ext cx="7762643" cy="4734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Солнышко греет.</a:t>
            </a:r>
          </a:p>
          <a:p>
            <a:pPr marL="0" indent="0">
              <a:buNone/>
            </a:pPr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Маленькая девочка читает.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43212" y="353010"/>
            <a:ext cx="7767962" cy="959423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Весна   наступила.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Минус 6"/>
          <p:cNvSpPr/>
          <p:nvPr/>
        </p:nvSpPr>
        <p:spPr>
          <a:xfrm>
            <a:off x="1021976" y="1118795"/>
            <a:ext cx="1850316" cy="107577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 7"/>
          <p:cNvSpPr/>
          <p:nvPr/>
        </p:nvSpPr>
        <p:spPr>
          <a:xfrm>
            <a:off x="2657139" y="1075764"/>
            <a:ext cx="3141232" cy="279699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Минус 8"/>
          <p:cNvSpPr/>
          <p:nvPr/>
        </p:nvSpPr>
        <p:spPr>
          <a:xfrm>
            <a:off x="841997" y="1995493"/>
            <a:ext cx="3321211" cy="125755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 9"/>
          <p:cNvSpPr/>
          <p:nvPr/>
        </p:nvSpPr>
        <p:spPr>
          <a:xfrm>
            <a:off x="3399417" y="1928606"/>
            <a:ext cx="3399417" cy="385283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Минус 10"/>
          <p:cNvSpPr/>
          <p:nvPr/>
        </p:nvSpPr>
        <p:spPr>
          <a:xfrm>
            <a:off x="3808207" y="4151737"/>
            <a:ext cx="2581836" cy="221476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 11"/>
          <p:cNvSpPr/>
          <p:nvPr/>
        </p:nvSpPr>
        <p:spPr>
          <a:xfrm>
            <a:off x="5798371" y="4129227"/>
            <a:ext cx="2700170" cy="377791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Умножение 12"/>
          <p:cNvSpPr/>
          <p:nvPr/>
        </p:nvSpPr>
        <p:spPr>
          <a:xfrm>
            <a:off x="4701092" y="3533606"/>
            <a:ext cx="398033" cy="311971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Выгнутая влево стрелка 14"/>
          <p:cNvSpPr/>
          <p:nvPr/>
        </p:nvSpPr>
        <p:spPr>
          <a:xfrm rot="5400000">
            <a:off x="3652718" y="2125133"/>
            <a:ext cx="687495" cy="267865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95211" y="2646618"/>
            <a:ext cx="1710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какая ?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36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43212" y="1118795"/>
            <a:ext cx="7762643" cy="2302137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Маленькая Света играла с куклой.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31280" y="3610291"/>
            <a:ext cx="7767962" cy="617665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Света (какая?) маленькая;</a:t>
            </a:r>
            <a:endParaRPr lang="ru-RU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Минус 4"/>
          <p:cNvSpPr/>
          <p:nvPr/>
        </p:nvSpPr>
        <p:spPr>
          <a:xfrm>
            <a:off x="3770555" y="2853153"/>
            <a:ext cx="1463040" cy="45719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 5"/>
          <p:cNvSpPr/>
          <p:nvPr/>
        </p:nvSpPr>
        <p:spPr>
          <a:xfrm>
            <a:off x="5024533" y="2853152"/>
            <a:ext cx="1893346" cy="250115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Умножение 6"/>
          <p:cNvSpPr/>
          <p:nvPr/>
        </p:nvSpPr>
        <p:spPr>
          <a:xfrm>
            <a:off x="4357319" y="2181627"/>
            <a:ext cx="376518" cy="311972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1582" y="1623021"/>
            <a:ext cx="2658086" cy="70719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700642" y="1286488"/>
            <a:ext cx="1091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акая?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Выгнутая вверх стрелка 10"/>
          <p:cNvSpPr/>
          <p:nvPr/>
        </p:nvSpPr>
        <p:spPr>
          <a:xfrm>
            <a:off x="5798372" y="1623022"/>
            <a:ext cx="1947134" cy="71459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27464" y="1286488"/>
            <a:ext cx="1710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чем?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20009" y="4227956"/>
            <a:ext cx="6067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грала ( с чем?) с куклой;</a:t>
            </a:r>
            <a:endParaRPr lang="ru-RU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54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11" grpId="0" animBg="1"/>
      <p:bldP spid="12" grpId="0"/>
    </p:bldLst>
  </p:timing>
</p:sld>
</file>

<file path=ppt/theme/theme1.xml><?xml version="1.0" encoding="utf-8"?>
<a:theme xmlns:a="http://schemas.openxmlformats.org/drawingml/2006/main" name="Тема Office">
  <a:themeElements>
    <a:clrScheme name="Фиолетовый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8841</TotalTime>
  <Words>267</Words>
  <Application>Microsoft Office PowerPoint</Application>
  <PresentationFormat>Экран (4:3)</PresentationFormat>
  <Paragraphs>69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AGReverance</vt:lpstr>
      <vt:lpstr>Arial</vt:lpstr>
      <vt:lpstr>Calibri</vt:lpstr>
      <vt:lpstr>Times New Roman</vt:lpstr>
      <vt:lpstr>Тема Office</vt:lpstr>
      <vt:lpstr>  «Предложение. Главные и второстепенные члены. Словосочетание.»</vt:lpstr>
      <vt:lpstr>Предложение</vt:lpstr>
      <vt:lpstr>могучий на поляне дуб лесной вырос </vt:lpstr>
      <vt:lpstr>Презентация PowerPoint</vt:lpstr>
      <vt:lpstr>На лесной поляне вырос могучий дуб.</vt:lpstr>
      <vt:lpstr>Сестра истории старшая читает  весёлые</vt:lpstr>
      <vt:lpstr>Алгоритм работы над предложением.</vt:lpstr>
      <vt:lpstr>Весна   наступила.</vt:lpstr>
      <vt:lpstr>Света (какая?) маленькая;</vt:lpstr>
      <vt:lpstr>Презентация PowerPoint</vt:lpstr>
    </vt:vector>
  </TitlesOfParts>
  <Manager>Полшкова Виктория Валерьяновна</Manager>
  <Company>МАОУ ДО ЦРТДиЮ Каменского района Пензенской области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Русский язык</dc:title>
  <dc:subject>русский язык</dc:subject>
  <dc:creator>Viktoriya Polshkova</dc:creator>
  <cp:keywords>русский язык;книги;школа</cp:keywords>
  <cp:lastModifiedBy>Ирина Киселева</cp:lastModifiedBy>
  <cp:revision>241</cp:revision>
  <dcterms:created xsi:type="dcterms:W3CDTF">2019-04-16T15:48:18Z</dcterms:created>
  <dcterms:modified xsi:type="dcterms:W3CDTF">2020-10-19T04:12:07Z</dcterms:modified>
</cp:coreProperties>
</file>