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04" r:id="rId2"/>
    <p:sldId id="257" r:id="rId3"/>
    <p:sldId id="285" r:id="rId4"/>
    <p:sldId id="296" r:id="rId5"/>
    <p:sldId id="299" r:id="rId6"/>
    <p:sldId id="298" r:id="rId7"/>
    <p:sldId id="297" r:id="rId8"/>
    <p:sldId id="290" r:id="rId9"/>
    <p:sldId id="295" r:id="rId10"/>
    <p:sldId id="294" r:id="rId11"/>
    <p:sldId id="293" r:id="rId12"/>
    <p:sldId id="292" r:id="rId13"/>
    <p:sldId id="291" r:id="rId14"/>
    <p:sldId id="289" r:id="rId15"/>
    <p:sldId id="286" r:id="rId16"/>
    <p:sldId id="287" r:id="rId17"/>
    <p:sldId id="28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6" autoAdjust="0"/>
    <p:restoredTop sz="94660"/>
  </p:normalViewPr>
  <p:slideViewPr>
    <p:cSldViewPr>
      <p:cViewPr>
        <p:scale>
          <a:sx n="60" d="100"/>
          <a:sy n="60" d="100"/>
        </p:scale>
        <p:origin x="-175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D7C06-53B5-409A-9484-B2A818FDAE0A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8CAF6-E614-4A0A-BA99-57B878A84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2566-C544-4CAA-9CA4-91CD65F23224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B4FD-4574-42CC-94FA-E2A202A5D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wind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2566-C544-4CAA-9CA4-91CD65F23224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B4FD-4574-42CC-94FA-E2A202A5D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ind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2566-C544-4CAA-9CA4-91CD65F23224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B4FD-4574-42CC-94FA-E2A202A5D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ind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2566-C544-4CAA-9CA4-91CD65F23224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B4FD-4574-42CC-94FA-E2A202A5D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ind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2566-C544-4CAA-9CA4-91CD65F23224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B4FD-4574-42CC-94FA-E2A202A5D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wind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2566-C544-4CAA-9CA4-91CD65F23224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B4FD-4574-42CC-94FA-E2A202A5D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ind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2566-C544-4CAA-9CA4-91CD65F23224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B4FD-4574-42CC-94FA-E2A202A5D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ind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2566-C544-4CAA-9CA4-91CD65F23224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B4FD-4574-42CC-94FA-E2A202A5D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ind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2566-C544-4CAA-9CA4-91CD65F23224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B4FD-4574-42CC-94FA-E2A202A5D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ind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2566-C544-4CAA-9CA4-91CD65F23224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B4FD-4574-42CC-94FA-E2A202A5D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wind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2566-C544-4CAA-9CA4-91CD65F23224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96B4FD-4574-42CC-94FA-E2A202A5D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1" name="wind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7A2566-C544-4CAA-9CA4-91CD65F23224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96B4FD-4574-42CC-94FA-E2A202A5D52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ndAc>
      <p:stSnd>
        <p:snd r:embed="rId13" name="wind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12" Type="http://schemas.openxmlformats.org/officeDocument/2006/relationships/slide" Target="slide10.xml"/><Relationship Id="rId17" Type="http://schemas.openxmlformats.org/officeDocument/2006/relationships/slide" Target="slide14.xml"/><Relationship Id="rId2" Type="http://schemas.openxmlformats.org/officeDocument/2006/relationships/audio" Target="../media/audio1.wav"/><Relationship Id="rId16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9.xml"/><Relationship Id="rId5" Type="http://schemas.openxmlformats.org/officeDocument/2006/relationships/slide" Target="slide4.xml"/><Relationship Id="rId15" Type="http://schemas.openxmlformats.org/officeDocument/2006/relationships/slide" Target="slide13.xml"/><Relationship Id="rId10" Type="http://schemas.openxmlformats.org/officeDocument/2006/relationships/slide" Target="slide17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27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14348" y="285728"/>
            <a:ext cx="814393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Викторина по </a:t>
            </a:r>
            <a:r>
              <a:rPr lang="ru-RU" sz="60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байкаловедению</a:t>
            </a:r>
            <a:r>
              <a:rPr lang="ru-RU" sz="6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7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«озеро  Байкал»</a:t>
            </a:r>
            <a:endParaRPr lang="ru-RU" sz="72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143002" cy="1143002"/>
            <a:chOff x="1142976" y="1571612"/>
            <a:chExt cx="1143002" cy="1143002"/>
          </a:xfrm>
        </p:grpSpPr>
        <p:pic>
          <p:nvPicPr>
            <p:cNvPr id="5" name="Рисунок 4" descr="j0431620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142976" y="1571612"/>
              <a:ext cx="1143002" cy="11430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428728" y="1785926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8</a:t>
              </a:r>
              <a:endPara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71604" y="214290"/>
            <a:ext cx="328917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Вопрос: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429256" y="3929066"/>
            <a:ext cx="3357586" cy="2000264"/>
          </a:xfrm>
          <a:prstGeom prst="wedgeRectCallout">
            <a:avLst>
              <a:gd name="adj1" fmla="val -80098"/>
              <a:gd name="adj2" fmla="val -87711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25 млн. лет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071538" y="1357298"/>
            <a:ext cx="6143668" cy="1785950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Возраст Байкала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Пятиугольник 14">
            <a:hlinkClick r:id="rId6" action="ppaction://hlinksldjump"/>
          </p:cNvPr>
          <p:cNvSpPr/>
          <p:nvPr/>
        </p:nvSpPr>
        <p:spPr>
          <a:xfrm>
            <a:off x="6786578" y="6357958"/>
            <a:ext cx="2071702" cy="285752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16" descr="P101043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3286124"/>
            <a:ext cx="4143404" cy="214314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143002" cy="1143002"/>
            <a:chOff x="1142976" y="1571612"/>
            <a:chExt cx="1143002" cy="1143002"/>
          </a:xfrm>
        </p:grpSpPr>
        <p:pic>
          <p:nvPicPr>
            <p:cNvPr id="5" name="Рисунок 4" descr="j0431620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142976" y="1571612"/>
              <a:ext cx="1143002" cy="11430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00134" y="1785902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9</a:t>
              </a:r>
              <a:endPara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71604" y="214290"/>
            <a:ext cx="328917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Вопрос: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429256" y="3929066"/>
            <a:ext cx="3357586" cy="1571636"/>
          </a:xfrm>
          <a:prstGeom prst="wedgeRectCallout">
            <a:avLst>
              <a:gd name="adj1" fmla="val -83385"/>
              <a:gd name="adj2" fmla="val -8334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Байкальские губки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071538" y="1357298"/>
            <a:ext cx="6143668" cy="207170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Назовите самых древних обитателей Байкал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Пятиугольник 14">
            <a:hlinkClick r:id="rId6" action="ppaction://hlinksldjump"/>
          </p:cNvPr>
          <p:cNvSpPr/>
          <p:nvPr/>
        </p:nvSpPr>
        <p:spPr>
          <a:xfrm>
            <a:off x="6786578" y="6357958"/>
            <a:ext cx="2071702" cy="285752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" name="Рисунок 15" descr="байкальские губк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34" y="3500438"/>
            <a:ext cx="3857652" cy="1928826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143002" cy="1143002"/>
            <a:chOff x="1142976" y="1571612"/>
            <a:chExt cx="1143002" cy="1143002"/>
          </a:xfrm>
        </p:grpSpPr>
        <p:pic>
          <p:nvPicPr>
            <p:cNvPr id="5" name="Рисунок 4" descr="j0431620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142976" y="1571612"/>
              <a:ext cx="1143002" cy="11430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285820" y="1785902"/>
              <a:ext cx="8675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10</a:t>
              </a:r>
              <a:endPara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71604" y="214290"/>
            <a:ext cx="328917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Вопрос: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429256" y="3929066"/>
            <a:ext cx="3357586" cy="2000264"/>
          </a:xfrm>
          <a:prstGeom prst="wedgeRectCallout">
            <a:avLst>
              <a:gd name="adj1" fmla="val -90898"/>
              <a:gd name="adj2" fmla="val -7431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Ольхон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071538" y="1357298"/>
            <a:ext cx="6143668" cy="207170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Самый большой остров на Байкале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Пятиугольник 14">
            <a:hlinkClick r:id="rId6" action="ppaction://hlinksldjump"/>
          </p:cNvPr>
          <p:cNvSpPr/>
          <p:nvPr/>
        </p:nvSpPr>
        <p:spPr>
          <a:xfrm>
            <a:off x="6786578" y="6357958"/>
            <a:ext cx="2071702" cy="285752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 descr="ольхон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3571876"/>
            <a:ext cx="3776668" cy="178595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143002" cy="1143002"/>
            <a:chOff x="1142976" y="1571612"/>
            <a:chExt cx="1143002" cy="1143002"/>
          </a:xfrm>
        </p:grpSpPr>
        <p:pic>
          <p:nvPicPr>
            <p:cNvPr id="5" name="Рисунок 4" descr="j0431620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142976" y="1571612"/>
              <a:ext cx="1143002" cy="11430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285820" y="1785902"/>
              <a:ext cx="8675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11</a:t>
              </a:r>
              <a:endPara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71604" y="214290"/>
            <a:ext cx="328917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Вопрос: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286380" y="3929066"/>
            <a:ext cx="3357586" cy="2000264"/>
          </a:xfrm>
          <a:prstGeom prst="wedgeRectCallout">
            <a:avLst>
              <a:gd name="adj1" fmla="val -81976"/>
              <a:gd name="adj2" fmla="val -75888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осётр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071538" y="1357298"/>
            <a:ext cx="6143668" cy="207170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рыба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Байкала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Пятиугольник 14">
            <a:hlinkClick r:id="rId6" action="ppaction://hlinksldjump"/>
          </p:cNvPr>
          <p:cNvSpPr/>
          <p:nvPr/>
        </p:nvSpPr>
        <p:spPr>
          <a:xfrm>
            <a:off x="6715140" y="6357958"/>
            <a:ext cx="2143140" cy="285752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16" descr="осетр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3643314"/>
            <a:ext cx="4000528" cy="150476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143002" cy="1143002"/>
            <a:chOff x="1142976" y="1571612"/>
            <a:chExt cx="1143002" cy="1143002"/>
          </a:xfrm>
        </p:grpSpPr>
        <p:pic>
          <p:nvPicPr>
            <p:cNvPr id="5" name="Рисунок 4" descr="j0431620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142976" y="1571612"/>
              <a:ext cx="1143002" cy="11430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57258" y="1785902"/>
              <a:ext cx="8675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12</a:t>
              </a:r>
              <a:endPara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71604" y="214290"/>
            <a:ext cx="328917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Вопрос: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429256" y="4071942"/>
            <a:ext cx="3357586" cy="2000264"/>
          </a:xfrm>
          <a:prstGeom prst="wedgeRectCallout">
            <a:avLst>
              <a:gd name="adj1" fmla="val -102167"/>
              <a:gd name="adj2" fmla="val -7431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20 -25 минут,</a:t>
            </a:r>
          </a:p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max 1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час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071538" y="1357298"/>
            <a:ext cx="6143668" cy="207170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Сколько времени нерпа может быть под водой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Пятиугольник 14">
            <a:hlinkClick r:id="rId6" action="ppaction://hlinksldjump"/>
          </p:cNvPr>
          <p:cNvSpPr/>
          <p:nvPr/>
        </p:nvSpPr>
        <p:spPr>
          <a:xfrm>
            <a:off x="6715140" y="6357958"/>
            <a:ext cx="2143140" cy="285752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 descr="нерп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224" y="3571876"/>
            <a:ext cx="2857520" cy="171767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143002" cy="1143002"/>
            <a:chOff x="1142976" y="1571612"/>
            <a:chExt cx="1143002" cy="1143002"/>
          </a:xfrm>
        </p:grpSpPr>
        <p:pic>
          <p:nvPicPr>
            <p:cNvPr id="5" name="Рисунок 4" descr="j0431620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142976" y="1571612"/>
              <a:ext cx="1143002" cy="11430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57258" y="1785902"/>
              <a:ext cx="8675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13</a:t>
              </a:r>
              <a:endPara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71604" y="214290"/>
            <a:ext cx="328917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Вопрос: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429256" y="3929066"/>
            <a:ext cx="3357586" cy="2000264"/>
          </a:xfrm>
          <a:prstGeom prst="wedgeRectCallout">
            <a:avLst>
              <a:gd name="adj1" fmla="val -102167"/>
              <a:gd name="adj2" fmla="val -7431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20 %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071538" y="1357298"/>
            <a:ext cx="6143668" cy="207170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omic Sans MS" pitchFamily="66" charset="0"/>
              </a:rPr>
              <a:t>Сколько процентов мировых пресных вод составляет Байкал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15" name="Пятиугольник 14">
            <a:hlinkClick r:id="rId6" action="ppaction://hlinksldjump"/>
          </p:cNvPr>
          <p:cNvSpPr/>
          <p:nvPr/>
        </p:nvSpPr>
        <p:spPr>
          <a:xfrm>
            <a:off x="6572264" y="6286520"/>
            <a:ext cx="2286016" cy="35719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" name="Рисунок 15" descr="17038572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2976" y="3571876"/>
            <a:ext cx="1714512" cy="1643074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143002" cy="1143002"/>
            <a:chOff x="1142976" y="1571612"/>
            <a:chExt cx="1143002" cy="1143002"/>
          </a:xfrm>
        </p:grpSpPr>
        <p:pic>
          <p:nvPicPr>
            <p:cNvPr id="5" name="Рисунок 4" descr="j0431620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142976" y="1571612"/>
              <a:ext cx="1143002" cy="11430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57258" y="1785902"/>
              <a:ext cx="8675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14</a:t>
              </a:r>
              <a:endPara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71604" y="214290"/>
            <a:ext cx="328917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Вопрос: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500694" y="3857628"/>
            <a:ext cx="3357586" cy="2000264"/>
          </a:xfrm>
          <a:prstGeom prst="wedgeRectCallout">
            <a:avLst>
              <a:gd name="adj1" fmla="val -93246"/>
              <a:gd name="adj2" fmla="val -7431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тектоническое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071538" y="1357298"/>
            <a:ext cx="6143668" cy="207170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Происхождение котловины озера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Пятиугольник 14">
            <a:hlinkClick r:id="rId6" action="ppaction://hlinksldjump"/>
          </p:cNvPr>
          <p:cNvSpPr/>
          <p:nvPr/>
        </p:nvSpPr>
        <p:spPr>
          <a:xfrm>
            <a:off x="6715140" y="6357958"/>
            <a:ext cx="2143140" cy="285752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 descr="тектоническое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34" y="3500438"/>
            <a:ext cx="3571900" cy="2000264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143002" cy="1143002"/>
            <a:chOff x="1142976" y="1571612"/>
            <a:chExt cx="1143002" cy="1143002"/>
          </a:xfrm>
        </p:grpSpPr>
        <p:pic>
          <p:nvPicPr>
            <p:cNvPr id="5" name="Рисунок 4" descr="j0431620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142976" y="1571612"/>
              <a:ext cx="1143002" cy="11430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57258" y="1785902"/>
              <a:ext cx="8675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15</a:t>
              </a:r>
              <a:endPara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71604" y="214290"/>
            <a:ext cx="328917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Вопрос: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429256" y="3929066"/>
            <a:ext cx="3357586" cy="2000264"/>
          </a:xfrm>
          <a:prstGeom prst="wedgeRectCallout">
            <a:avLst>
              <a:gd name="adj1" fmla="val -83855"/>
              <a:gd name="adj2" fmla="val -7431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вода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071538" y="1357298"/>
            <a:ext cx="6143668" cy="207170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Назовите основное полезное ископаемое озера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Пятиугольник 15">
            <a:hlinkClick r:id="rId6" action="ppaction://hlinksldjump"/>
          </p:cNvPr>
          <p:cNvSpPr/>
          <p:nvPr/>
        </p:nvSpPr>
        <p:spPr>
          <a:xfrm>
            <a:off x="6858016" y="6357958"/>
            <a:ext cx="2000264" cy="214314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16" descr="вода байкал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3500438"/>
            <a:ext cx="3786214" cy="178595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j043162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57290" y="1214422"/>
            <a:ext cx="1143002" cy="1143002"/>
          </a:xfrm>
          <a:prstGeom prst="rect">
            <a:avLst/>
          </a:prstGeom>
        </p:spPr>
      </p:pic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1643042" y="1428736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0" name="Рисунок 49" descr="j043162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00298" y="1214422"/>
            <a:ext cx="1143002" cy="1143002"/>
          </a:xfrm>
          <a:prstGeom prst="rect">
            <a:avLst/>
          </a:prstGeom>
        </p:spPr>
      </p:pic>
      <p:sp>
        <p:nvSpPr>
          <p:cNvPr id="51" name="TextBox 50">
            <a:hlinkClick r:id="rId5" action="ppaction://hlinksldjump"/>
          </p:cNvPr>
          <p:cNvSpPr txBox="1"/>
          <p:nvPr/>
        </p:nvSpPr>
        <p:spPr>
          <a:xfrm>
            <a:off x="2786050" y="1428736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3" name="Рисунок 52" descr="j043162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868" y="1214422"/>
            <a:ext cx="1143002" cy="1143002"/>
          </a:xfrm>
          <a:prstGeom prst="rect">
            <a:avLst/>
          </a:prstGeom>
        </p:spPr>
      </p:pic>
      <p:sp>
        <p:nvSpPr>
          <p:cNvPr id="54" name="TextBox 53">
            <a:hlinkClick r:id="rId6" action="ppaction://hlinksldjump"/>
          </p:cNvPr>
          <p:cNvSpPr txBox="1"/>
          <p:nvPr/>
        </p:nvSpPr>
        <p:spPr>
          <a:xfrm>
            <a:off x="3857620" y="1428736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6" name="Рисунок 55" descr="j043162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1214422"/>
            <a:ext cx="1143002" cy="1143002"/>
          </a:xfrm>
          <a:prstGeom prst="rect">
            <a:avLst/>
          </a:prstGeom>
        </p:spPr>
      </p:pic>
      <p:sp>
        <p:nvSpPr>
          <p:cNvPr id="57" name="TextBox 56">
            <a:hlinkClick r:id="rId7" action="ppaction://hlinksldjump"/>
          </p:cNvPr>
          <p:cNvSpPr txBox="1"/>
          <p:nvPr/>
        </p:nvSpPr>
        <p:spPr>
          <a:xfrm>
            <a:off x="5000628" y="1428736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9" name="Рисунок 58" descr="j043162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86446" y="1214422"/>
            <a:ext cx="1143002" cy="1143002"/>
          </a:xfrm>
          <a:prstGeom prst="rect">
            <a:avLst/>
          </a:prstGeom>
        </p:spPr>
      </p:pic>
      <p:sp>
        <p:nvSpPr>
          <p:cNvPr id="60" name="TextBox 59">
            <a:hlinkClick r:id="rId8" action="ppaction://hlinksldjump"/>
          </p:cNvPr>
          <p:cNvSpPr txBox="1"/>
          <p:nvPr/>
        </p:nvSpPr>
        <p:spPr>
          <a:xfrm>
            <a:off x="6072198" y="1428736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2" name="Рисунок 61" descr="j043162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57356" y="2214554"/>
            <a:ext cx="1143002" cy="1143002"/>
          </a:xfrm>
          <a:prstGeom prst="rect">
            <a:avLst/>
          </a:prstGeom>
        </p:spPr>
      </p:pic>
      <p:sp>
        <p:nvSpPr>
          <p:cNvPr id="63" name="TextBox 62">
            <a:hlinkClick r:id="rId9" action="ppaction://hlinksldjump"/>
          </p:cNvPr>
          <p:cNvSpPr txBox="1"/>
          <p:nvPr/>
        </p:nvSpPr>
        <p:spPr>
          <a:xfrm>
            <a:off x="2143108" y="2428868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5" name="Рисунок 64" descr="j043162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868" y="5072074"/>
            <a:ext cx="1143002" cy="1143002"/>
          </a:xfrm>
          <a:prstGeom prst="rect">
            <a:avLst/>
          </a:prstGeom>
        </p:spPr>
      </p:pic>
      <p:sp>
        <p:nvSpPr>
          <p:cNvPr id="66" name="TextBox 65">
            <a:hlinkClick r:id="rId10" action="ppaction://hlinksldjump"/>
          </p:cNvPr>
          <p:cNvSpPr txBox="1"/>
          <p:nvPr/>
        </p:nvSpPr>
        <p:spPr>
          <a:xfrm>
            <a:off x="3714744" y="5286388"/>
            <a:ext cx="867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15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8" name="Рисунок 67" descr="j043162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00364" y="2214554"/>
            <a:ext cx="1143002" cy="1143002"/>
          </a:xfrm>
          <a:prstGeom prst="rect">
            <a:avLst/>
          </a:prstGeom>
        </p:spPr>
      </p:pic>
      <p:sp>
        <p:nvSpPr>
          <p:cNvPr id="69" name="TextBox 68">
            <a:hlinkClick r:id="rId11" action="ppaction://hlinksldjump"/>
          </p:cNvPr>
          <p:cNvSpPr txBox="1"/>
          <p:nvPr/>
        </p:nvSpPr>
        <p:spPr>
          <a:xfrm>
            <a:off x="3286116" y="2428868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7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1" name="Рисунок 70" descr="j043162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43372" y="2143116"/>
            <a:ext cx="1143002" cy="1143002"/>
          </a:xfrm>
          <a:prstGeom prst="rect">
            <a:avLst/>
          </a:prstGeom>
        </p:spPr>
      </p:pic>
      <p:sp>
        <p:nvSpPr>
          <p:cNvPr id="72" name="TextBox 71">
            <a:hlinkClick r:id="rId12" action="ppaction://hlinksldjump"/>
          </p:cNvPr>
          <p:cNvSpPr txBox="1"/>
          <p:nvPr/>
        </p:nvSpPr>
        <p:spPr>
          <a:xfrm>
            <a:off x="4429124" y="235743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8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4" name="Рисунок 73" descr="j043162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86380" y="2214554"/>
            <a:ext cx="1143002" cy="1143002"/>
          </a:xfrm>
          <a:prstGeom prst="rect">
            <a:avLst/>
          </a:prstGeom>
        </p:spPr>
      </p:pic>
      <p:sp>
        <p:nvSpPr>
          <p:cNvPr id="75" name="TextBox 74">
            <a:hlinkClick r:id="rId13" action="ppaction://hlinksldjump"/>
          </p:cNvPr>
          <p:cNvSpPr txBox="1"/>
          <p:nvPr/>
        </p:nvSpPr>
        <p:spPr>
          <a:xfrm>
            <a:off x="5572132" y="2428868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9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7" name="Рисунок 76" descr="j043162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28860" y="3143248"/>
            <a:ext cx="1143002" cy="1143002"/>
          </a:xfrm>
          <a:prstGeom prst="rect">
            <a:avLst/>
          </a:prstGeom>
        </p:spPr>
      </p:pic>
      <p:sp>
        <p:nvSpPr>
          <p:cNvPr id="78" name="TextBox 77">
            <a:hlinkClick r:id="rId14" action="ppaction://hlinksldjump"/>
          </p:cNvPr>
          <p:cNvSpPr txBox="1"/>
          <p:nvPr/>
        </p:nvSpPr>
        <p:spPr>
          <a:xfrm>
            <a:off x="2571736" y="3357562"/>
            <a:ext cx="867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0" name="Рисунок 79" descr="j043162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43306" y="3143248"/>
            <a:ext cx="1143002" cy="1143002"/>
          </a:xfrm>
          <a:prstGeom prst="rect">
            <a:avLst/>
          </a:prstGeom>
        </p:spPr>
      </p:pic>
      <p:sp>
        <p:nvSpPr>
          <p:cNvPr id="81" name="TextBox 80">
            <a:hlinkClick r:id="rId15" action="ppaction://hlinksldjump"/>
          </p:cNvPr>
          <p:cNvSpPr txBox="1"/>
          <p:nvPr/>
        </p:nvSpPr>
        <p:spPr>
          <a:xfrm>
            <a:off x="3786182" y="3357562"/>
            <a:ext cx="867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11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3" name="Рисунок 82" descr="j043162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71802" y="4071942"/>
            <a:ext cx="1143002" cy="1143002"/>
          </a:xfrm>
          <a:prstGeom prst="rect">
            <a:avLst/>
          </a:prstGeom>
        </p:spPr>
      </p:pic>
      <p:sp>
        <p:nvSpPr>
          <p:cNvPr id="84" name="TextBox 83">
            <a:hlinkClick r:id="rId16" action="ppaction://hlinksldjump"/>
          </p:cNvPr>
          <p:cNvSpPr txBox="1"/>
          <p:nvPr/>
        </p:nvSpPr>
        <p:spPr>
          <a:xfrm>
            <a:off x="3214678" y="4286256"/>
            <a:ext cx="867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13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6" name="Рисунок 85" descr="j043162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3071810"/>
            <a:ext cx="1143002" cy="1143002"/>
          </a:xfrm>
          <a:prstGeom prst="rect">
            <a:avLst/>
          </a:prstGeom>
        </p:spPr>
      </p:pic>
      <p:sp>
        <p:nvSpPr>
          <p:cNvPr id="87" name="TextBox 86">
            <a:hlinkClick r:id="rId17" action="ppaction://hlinksldjump"/>
          </p:cNvPr>
          <p:cNvSpPr txBox="1"/>
          <p:nvPr/>
        </p:nvSpPr>
        <p:spPr>
          <a:xfrm>
            <a:off x="4857752" y="3286124"/>
            <a:ext cx="867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12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9" name="Рисунок 88" descr="j043162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43372" y="4143380"/>
            <a:ext cx="1143002" cy="1143002"/>
          </a:xfrm>
          <a:prstGeom prst="rect">
            <a:avLst/>
          </a:prstGeom>
        </p:spPr>
      </p:pic>
      <p:sp>
        <p:nvSpPr>
          <p:cNvPr id="90" name="TextBox 89">
            <a:hlinkClick r:id="rId18" action="ppaction://hlinksldjump"/>
          </p:cNvPr>
          <p:cNvSpPr txBox="1"/>
          <p:nvPr/>
        </p:nvSpPr>
        <p:spPr>
          <a:xfrm>
            <a:off x="4286248" y="4357694"/>
            <a:ext cx="867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14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2" name="Пятиугольник 31">
            <a:hlinkClick r:id="" action="ppaction://noaction"/>
          </p:cNvPr>
          <p:cNvSpPr/>
          <p:nvPr/>
        </p:nvSpPr>
        <p:spPr>
          <a:xfrm>
            <a:off x="7286644" y="6286520"/>
            <a:ext cx="1643074" cy="571480"/>
          </a:xfrm>
          <a:prstGeom prst="homePlate">
            <a:avLst>
              <a:gd name="adj" fmla="val 94139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9" grpId="0"/>
      <p:bldP spid="51" grpId="0"/>
      <p:bldP spid="54" grpId="0"/>
      <p:bldP spid="57" grpId="0"/>
      <p:bldP spid="60" grpId="0"/>
      <p:bldP spid="63" grpId="0"/>
      <p:bldP spid="66" grpId="0"/>
      <p:bldP spid="69" grpId="0"/>
      <p:bldP spid="72" grpId="0"/>
      <p:bldP spid="75" grpId="0"/>
      <p:bldP spid="78" grpId="0"/>
      <p:bldP spid="81" grpId="0"/>
      <p:bldP spid="84" grpId="0"/>
      <p:bldP spid="87" grpId="0"/>
      <p:bldP spid="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143002" cy="1143002"/>
            <a:chOff x="1142976" y="1571612"/>
            <a:chExt cx="1143002" cy="1143002"/>
          </a:xfrm>
        </p:grpSpPr>
        <p:pic>
          <p:nvPicPr>
            <p:cNvPr id="5" name="Рисунок 4" descr="j0431620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142976" y="1571612"/>
              <a:ext cx="1143002" cy="11430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428728" y="1785926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</a:t>
              </a:r>
              <a:endPara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71604" y="214290"/>
            <a:ext cx="328917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Вопрос: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5429256" y="3929066"/>
            <a:ext cx="3357586" cy="2000264"/>
          </a:xfrm>
          <a:prstGeom prst="wedgeRoundRectCallout">
            <a:avLst>
              <a:gd name="adj1" fmla="val -91187"/>
              <a:gd name="adj2" fmla="val -76547"/>
              <a:gd name="adj3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Богатое, знаменитое озеро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071538" y="1357298"/>
            <a:ext cx="6143668" cy="207170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 означает название «Байкал»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Пятиугольник 14">
            <a:hlinkClick r:id="rId6" action="ppaction://hlinksldjump"/>
          </p:cNvPr>
          <p:cNvSpPr/>
          <p:nvPr/>
        </p:nvSpPr>
        <p:spPr>
          <a:xfrm>
            <a:off x="6500826" y="6215082"/>
            <a:ext cx="2143140" cy="428628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 descr="P10808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3571876"/>
            <a:ext cx="3643338" cy="185738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143002" cy="1143002"/>
            <a:chOff x="1142976" y="1571612"/>
            <a:chExt cx="1143002" cy="1143002"/>
          </a:xfrm>
        </p:grpSpPr>
        <p:pic>
          <p:nvPicPr>
            <p:cNvPr id="5" name="Рисунок 4" descr="j0431620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142976" y="1571612"/>
              <a:ext cx="1143002" cy="11430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428728" y="1785926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2</a:t>
              </a:r>
              <a:endPara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71604" y="214290"/>
            <a:ext cx="328917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Вопрос: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429256" y="3929066"/>
            <a:ext cx="3357586" cy="2000264"/>
          </a:xfrm>
          <a:prstGeom prst="wedgeRectCallout">
            <a:avLst>
              <a:gd name="adj1" fmla="val -102167"/>
              <a:gd name="adj2" fmla="val -7431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1642 м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071538" y="1357298"/>
            <a:ext cx="6143668" cy="207170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Наибольшая глубина Байкала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Пятиугольник 14">
            <a:hlinkClick r:id="rId6" action="ppaction://hlinksldjump"/>
          </p:cNvPr>
          <p:cNvSpPr/>
          <p:nvPr/>
        </p:nvSpPr>
        <p:spPr>
          <a:xfrm>
            <a:off x="6858016" y="6357958"/>
            <a:ext cx="2000264" cy="285752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 descr="P101027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3643314"/>
            <a:ext cx="3000396" cy="178595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143002" cy="1143002"/>
            <a:chOff x="1142976" y="1571612"/>
            <a:chExt cx="1143002" cy="1143002"/>
          </a:xfrm>
        </p:grpSpPr>
        <p:pic>
          <p:nvPicPr>
            <p:cNvPr id="5" name="Рисунок 4" descr="j0431620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142976" y="1571612"/>
              <a:ext cx="1143002" cy="11430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428728" y="1785926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3</a:t>
              </a:r>
              <a:endPara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71604" y="214290"/>
            <a:ext cx="328917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Вопрос: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429256" y="3929066"/>
            <a:ext cx="3357586" cy="2000264"/>
          </a:xfrm>
          <a:prstGeom prst="wedgeRectCallout">
            <a:avLst>
              <a:gd name="adj1" fmla="val -102167"/>
              <a:gd name="adj2" fmla="val -7431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Святой Нос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071538" y="1357298"/>
            <a:ext cx="6143668" cy="207170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Самый большой полуостров  на Байкале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Пятиугольник 14">
            <a:hlinkClick r:id="rId6" action="ppaction://hlinksldjump"/>
          </p:cNvPr>
          <p:cNvSpPr/>
          <p:nvPr/>
        </p:nvSpPr>
        <p:spPr>
          <a:xfrm>
            <a:off x="6786578" y="6357958"/>
            <a:ext cx="2071702" cy="285752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 descr="ногс святой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10" y="3571876"/>
            <a:ext cx="3143272" cy="1785950"/>
          </a:xfrm>
          <a:prstGeom prst="rect">
            <a:avLst/>
          </a:prstGeom>
        </p:spPr>
      </p:pic>
      <p:sp>
        <p:nvSpPr>
          <p:cNvPr id="17" name="Прямоугольная выноска 16"/>
          <p:cNvSpPr/>
          <p:nvPr/>
        </p:nvSpPr>
        <p:spPr>
          <a:xfrm>
            <a:off x="1643042" y="3786190"/>
            <a:ext cx="928694" cy="714380"/>
          </a:xfrm>
          <a:prstGeom prst="wedgeRect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п-ов Св.Нос</a:t>
            </a:r>
            <a:endParaRPr lang="ru-RU" dirty="0"/>
          </a:p>
        </p:txBody>
      </p:sp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 animBg="1"/>
      <p:bldP spid="12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143002" cy="1143002"/>
            <a:chOff x="1142976" y="1571612"/>
            <a:chExt cx="1143002" cy="1143002"/>
          </a:xfrm>
        </p:grpSpPr>
        <p:pic>
          <p:nvPicPr>
            <p:cNvPr id="5" name="Рисунок 4" descr="j0431620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142976" y="1571612"/>
              <a:ext cx="1143002" cy="11430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428728" y="1785926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4</a:t>
              </a:r>
              <a:endPara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71604" y="214290"/>
            <a:ext cx="328917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Вопрос: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429256" y="3929066"/>
            <a:ext cx="3357586" cy="2000264"/>
          </a:xfrm>
          <a:prstGeom prst="wedgeRectCallout">
            <a:avLst>
              <a:gd name="adj1" fmla="val -102167"/>
              <a:gd name="adj2" fmla="val -7431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Comic Sans MS" pitchFamily="66" charset="0"/>
              </a:rPr>
              <a:t>636 км</a:t>
            </a:r>
            <a:endParaRPr lang="ru-RU" sz="4400" dirty="0">
              <a:latin typeface="Comic Sans MS" pitchFamily="66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071538" y="1357298"/>
            <a:ext cx="6143668" cy="207170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Длина озера Байкал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15" name="Пятиугольник 14">
            <a:hlinkClick r:id="rId6" action="ppaction://hlinksldjump"/>
          </p:cNvPr>
          <p:cNvSpPr/>
          <p:nvPr/>
        </p:nvSpPr>
        <p:spPr>
          <a:xfrm>
            <a:off x="6643702" y="6357958"/>
            <a:ext cx="2214578" cy="285752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Рисунок 28" descr="байкал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4414" y="3500438"/>
            <a:ext cx="1643074" cy="2005006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143002" cy="1143002"/>
            <a:chOff x="1142976" y="1571612"/>
            <a:chExt cx="1143002" cy="1143002"/>
          </a:xfrm>
        </p:grpSpPr>
        <p:pic>
          <p:nvPicPr>
            <p:cNvPr id="5" name="Рисунок 4" descr="j0431620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142976" y="1571612"/>
              <a:ext cx="1143002" cy="11430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428728" y="1785926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5</a:t>
              </a:r>
              <a:endPara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71604" y="214290"/>
            <a:ext cx="328917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Вопрос: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429256" y="3929066"/>
            <a:ext cx="3357586" cy="2000264"/>
          </a:xfrm>
          <a:prstGeom prst="wedgeRectCallout">
            <a:avLst>
              <a:gd name="adj1" fmla="val -86202"/>
              <a:gd name="adj2" fmla="val -751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Нерпа (байкальский тюлень)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071538" y="1357298"/>
            <a:ext cx="6143668" cy="207170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Млекопитающее Байкала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15" name="Пятиугольник 14">
            <a:hlinkClick r:id="rId6" action="ppaction://hlinksldjump"/>
          </p:cNvPr>
          <p:cNvSpPr/>
          <p:nvPr/>
        </p:nvSpPr>
        <p:spPr>
          <a:xfrm>
            <a:off x="6643702" y="6357958"/>
            <a:ext cx="2214578" cy="285752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 descr="НЕРПА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3500438"/>
            <a:ext cx="3429024" cy="193662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143002" cy="1143002"/>
            <a:chOff x="1142976" y="1571612"/>
            <a:chExt cx="1143002" cy="1143002"/>
          </a:xfrm>
        </p:grpSpPr>
        <p:pic>
          <p:nvPicPr>
            <p:cNvPr id="5" name="Рисунок 4" descr="j0431620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142976" y="1571612"/>
              <a:ext cx="1143002" cy="11430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428728" y="1785926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6</a:t>
              </a:r>
              <a:endPara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71604" y="214290"/>
            <a:ext cx="328917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Вопрос: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429256" y="3929066"/>
            <a:ext cx="3357586" cy="2000264"/>
          </a:xfrm>
          <a:prstGeom prst="wedgeRectCallout">
            <a:avLst>
              <a:gd name="adj1" fmla="val -76811"/>
              <a:gd name="adj2" fmla="val -7667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Голомянка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071538" y="1357298"/>
            <a:ext cx="6143668" cy="207170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Живородящая рыба Байкала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Пятиугольник 14">
            <a:hlinkClick r:id="rId6" action="ppaction://hlinksldjump"/>
          </p:cNvPr>
          <p:cNvSpPr/>
          <p:nvPr/>
        </p:nvSpPr>
        <p:spPr>
          <a:xfrm>
            <a:off x="6643702" y="6357958"/>
            <a:ext cx="2214578" cy="285752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 descr="годянкало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3714752"/>
            <a:ext cx="3857652" cy="170973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1143002" cy="1143002"/>
            <a:chOff x="1142976" y="1571612"/>
            <a:chExt cx="1143002" cy="1143002"/>
          </a:xfrm>
        </p:grpSpPr>
        <p:pic>
          <p:nvPicPr>
            <p:cNvPr id="5" name="Рисунок 4" descr="j0431620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142976" y="1571612"/>
              <a:ext cx="1143002" cy="11430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428728" y="1785926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7</a:t>
              </a:r>
              <a:endPara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rightArrow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71604" y="214290"/>
            <a:ext cx="328917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Вопрос: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643570" y="3929066"/>
            <a:ext cx="3143272" cy="1500198"/>
          </a:xfrm>
          <a:prstGeom prst="wedgeRectCallout">
            <a:avLst>
              <a:gd name="adj1" fmla="val -87590"/>
              <a:gd name="adj2" fmla="val -96644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336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071538" y="1357298"/>
            <a:ext cx="6143668" cy="1857388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Сколько рек впадает в Байкал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Пятиугольник 14">
            <a:hlinkClick r:id="rId6" action="ppaction://hlinksldjump"/>
          </p:cNvPr>
          <p:cNvSpPr/>
          <p:nvPr/>
        </p:nvSpPr>
        <p:spPr>
          <a:xfrm>
            <a:off x="6429388" y="6357958"/>
            <a:ext cx="2428892" cy="285752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Рисунок 18" descr="PICT119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10" y="3357562"/>
            <a:ext cx="3929090" cy="207170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838</TotalTime>
  <Words>188</Words>
  <Application>Microsoft Office PowerPoint</Application>
  <PresentationFormat>Экран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"озеро Байкал"</dc:title>
  <dc:subject>Байкаловедение</dc:subject>
  <dc:creator>Фролова Наталья Валерьевна</dc:creator>
  <cp:keywords>Байкал</cp:keywords>
  <dc:description>игра для учащихся 5 - 8 классов</dc:description>
  <cp:lastModifiedBy>Windows User</cp:lastModifiedBy>
  <cp:revision>88</cp:revision>
  <dcterms:created xsi:type="dcterms:W3CDTF">2010-01-17T19:31:04Z</dcterms:created>
  <dcterms:modified xsi:type="dcterms:W3CDTF">2019-04-17T07:48:24Z</dcterms:modified>
</cp:coreProperties>
</file>