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1"/>
  </p:handoutMasterIdLst>
  <p:sldIdLst>
    <p:sldId id="256" r:id="rId2"/>
    <p:sldId id="266" r:id="rId3"/>
    <p:sldId id="267" r:id="rId4"/>
    <p:sldId id="258" r:id="rId5"/>
    <p:sldId id="261" r:id="rId6"/>
    <p:sldId id="268" r:id="rId7"/>
    <p:sldId id="269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6C4"/>
    <a:srgbClr val="027853"/>
    <a:srgbClr val="85704B"/>
    <a:srgbClr val="715F3F"/>
    <a:srgbClr val="453A27"/>
    <a:srgbClr val="AF9971"/>
    <a:srgbClr val="AD976F"/>
    <a:srgbClr val="FFFFFF"/>
    <a:srgbClr val="C6E7F0"/>
    <a:srgbClr val="D7C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593" autoAdjust="0"/>
  </p:normalViewPr>
  <p:slideViewPr>
    <p:cSldViewPr snapToGrid="0">
      <p:cViewPr varScale="1">
        <p:scale>
          <a:sx n="127" d="100"/>
          <a:sy n="127" d="100"/>
        </p:scale>
        <p:origin x="12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5EAD-D802-4921-AA88-B5F2BFD699D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CCCF-075C-4FED-A203-9159C337E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47" y="1811044"/>
            <a:ext cx="3366220" cy="5046955"/>
          </a:xfrm>
          <a:prstGeom prst="rect">
            <a:avLst/>
          </a:prstGeom>
        </p:spPr>
      </p:pic>
      <p:pic>
        <p:nvPicPr>
          <p:cNvPr id="13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5513" y="4791817"/>
            <a:ext cx="1407295" cy="187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5140171" y="3182645"/>
            <a:ext cx="2734322" cy="367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24" y="3602038"/>
            <a:ext cx="64207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5844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4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3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8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1" y="4639447"/>
            <a:ext cx="1171142" cy="208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997" y="582533"/>
            <a:ext cx="1250004" cy="18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60" y="400636"/>
            <a:ext cx="7916662" cy="139645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628650" y="18991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6519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04" y="4305670"/>
            <a:ext cx="1358891" cy="24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811457"/>
            <a:ext cx="1720049" cy="1781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1878737" y="1621073"/>
            <a:ext cx="5386526" cy="2387600"/>
          </a:xfrm>
        </p:spPr>
        <p:txBody>
          <a:bodyPr anchor="b"/>
          <a:lstStyle>
            <a:lvl1pPr algn="ctr">
              <a:defRPr sz="4500">
                <a:solidFill>
                  <a:srgbClr val="02785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737" y="4091966"/>
            <a:ext cx="5386526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2785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0" y="4292411"/>
            <a:ext cx="1908699" cy="2565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85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4030463"/>
            <a:ext cx="2103578" cy="2827537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5708342"/>
            <a:ext cx="1480334" cy="114965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3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195308" y="3023944"/>
            <a:ext cx="1811046" cy="3834056"/>
          </a:xfrm>
          <a:prstGeom prst="rect">
            <a:avLst/>
          </a:prstGeom>
        </p:spPr>
      </p:pic>
      <p:pic>
        <p:nvPicPr>
          <p:cNvPr id="12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063" y="5557483"/>
            <a:ext cx="1114536" cy="123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3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70" y="2734160"/>
            <a:ext cx="2750519" cy="412384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3959442"/>
            <a:ext cx="2103578" cy="2827537"/>
          </a:xfrm>
          <a:prstGeom prst="rect">
            <a:avLst/>
          </a:prstGeom>
        </p:spPr>
      </p:pic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095" y="5519784"/>
            <a:ext cx="954535" cy="12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1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656" y="5637319"/>
            <a:ext cx="812307" cy="10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7652551" y="3700544"/>
            <a:ext cx="1491449" cy="3157456"/>
          </a:xfrm>
          <a:prstGeom prst="rect">
            <a:avLst/>
          </a:prstGeom>
        </p:spPr>
      </p:pic>
      <p:pic>
        <p:nvPicPr>
          <p:cNvPr id="14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4293" y="5497347"/>
            <a:ext cx="1109707" cy="12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51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348" y="320737"/>
            <a:ext cx="6738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103" y="1781236"/>
            <a:ext cx="67203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  <p:sldLayoutId id="2147483678" r:id="rId4"/>
    <p:sldLayoutId id="2147483679" r:id="rId5"/>
    <p:sldLayoutId id="2147483680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80161" y="1122363"/>
            <a:ext cx="6745254" cy="152401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ramond" panose="02020404030301010803" pitchFamily="18" charset="0"/>
              </a:rPr>
              <a:t>Сочинение-миниатюра «Весна»</a:t>
            </a:r>
            <a:endParaRPr lang="ru-RU" sz="4800" dirty="0">
              <a:latin typeface="Garamond" panose="02020404030301010803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80224" y="4195482"/>
            <a:ext cx="6420775" cy="17750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Garamond" panose="02020404030301010803" pitchFamily="18" charset="0"/>
              </a:rPr>
              <a:t>Учитель начальных </a:t>
            </a:r>
            <a:r>
              <a:rPr lang="ru-RU" smtClean="0">
                <a:latin typeface="Garamond" panose="02020404030301010803" pitchFamily="18" charset="0"/>
              </a:rPr>
              <a:t>классов </a:t>
            </a:r>
            <a:endParaRPr lang="ru-RU" smtClean="0">
              <a:latin typeface="Garamond" panose="02020404030301010803" pitchFamily="18" charset="0"/>
            </a:endParaRPr>
          </a:p>
          <a:p>
            <a:pPr algn="r"/>
            <a:r>
              <a:rPr lang="ru-RU" smtClean="0">
                <a:latin typeface="Garamond" panose="02020404030301010803" pitchFamily="18" charset="0"/>
              </a:rPr>
              <a:t>МБОУ </a:t>
            </a:r>
            <a:r>
              <a:rPr lang="ru-RU" dirty="0" smtClean="0">
                <a:latin typeface="Garamond" panose="02020404030301010803" pitchFamily="18" charset="0"/>
              </a:rPr>
              <a:t>СОШ № 1</a:t>
            </a:r>
          </a:p>
          <a:p>
            <a:pPr algn="r"/>
            <a:r>
              <a:rPr lang="ru-RU" dirty="0" smtClean="0">
                <a:latin typeface="Garamond" panose="02020404030301010803" pitchFamily="18" charset="0"/>
              </a:rPr>
              <a:t>Киселева И.Ю.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2080958"/>
            <a:ext cx="1648609" cy="228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835529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0224" y="2162287"/>
            <a:ext cx="6420775" cy="309551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исьменная работа, в которой вы излагаете свои мысли и чувства по заданной теме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0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48" y="559398"/>
            <a:ext cx="6738151" cy="77455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 повествование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в котором повествуется, рассказывается о событиях, происходящих в определенной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текстам можно поставить вопросы ЧТО СЛУЧИЛОСЬ? ЧТО ПРОИЗОШЛО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последовательность происходящих событий в повествовательных текстах помогают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в тексте-повествовании являются опорными словами.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текст или часть текста, в котором даётся описание предмета или явления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такому тексту можно поставить вопросы какой? какая? какое? какие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текст-описание насыщен именами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них мы бы не смогли описать предмет. Они являются опорными словами для текста-описания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71348" y="935914"/>
            <a:ext cx="6738151" cy="6239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31969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ru-RU" dirty="0"/>
              <a:t>это текст, изложенный в краткой форме, на тему, не требующую подробного раскрытия.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Сочинение- миниатюра-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043493"/>
            <a:ext cx="6720396" cy="5089082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чём ты будешь писать </a:t>
            </a:r>
          </a:p>
          <a:p>
            <a:pPr marL="0" lvl="0" indent="0" algn="ctr">
              <a:buNone/>
            </a:pPr>
            <a:r>
              <a:rPr lang="ru-RU" dirty="0">
                <a:solidFill>
                  <a:srgbClr val="8784C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348" y="580913"/>
            <a:ext cx="6738151" cy="4625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при написании сочинения: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18221"/>
              </p:ext>
            </p:extLst>
          </p:nvPr>
        </p:nvGraphicFramePr>
        <p:xfrm>
          <a:off x="1571348" y="2441986"/>
          <a:ext cx="637928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363">
                  <a:extLst>
                    <a:ext uri="{9D8B030D-6E8A-4147-A177-3AD203B41FA5}">
                      <a16:colId xmlns:a16="http://schemas.microsoft.com/office/drawing/2014/main" val="3368033657"/>
                    </a:ext>
                  </a:extLst>
                </a:gridCol>
                <a:gridCol w="2022962">
                  <a:extLst>
                    <a:ext uri="{9D8B030D-6E8A-4147-A177-3AD203B41FA5}">
                      <a16:colId xmlns:a16="http://schemas.microsoft.com/office/drawing/2014/main" val="3683579675"/>
                    </a:ext>
                  </a:extLst>
                </a:gridCol>
                <a:gridCol w="2022962">
                  <a:extLst>
                    <a:ext uri="{9D8B030D-6E8A-4147-A177-3AD203B41FA5}">
                      <a16:colId xmlns:a16="http://schemas.microsoft.com/office/drawing/2014/main" val="202115442"/>
                    </a:ext>
                  </a:extLst>
                </a:gridCol>
              </a:tblGrid>
              <a:tr h="62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времени года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явлении природы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картинах природы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750465"/>
                  </a:ext>
                </a:extLst>
              </a:tr>
              <a:tr h="1855694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солнце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небе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осадках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растениях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т.е. обо всём понемногу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половодье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гроза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таяние снега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прилет птиц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т.п.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-птицы строят гнезда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пение птиц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появление первоцветов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594043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2753958" y="2017059"/>
            <a:ext cx="2065468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19426" y="2017059"/>
            <a:ext cx="10758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37181" y="2017059"/>
            <a:ext cx="1947134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54316"/>
              </p:ext>
            </p:extLst>
          </p:nvPr>
        </p:nvGraphicFramePr>
        <p:xfrm>
          <a:off x="1524000" y="5185186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013942145"/>
                    </a:ext>
                  </a:extLst>
                </a:gridCol>
              </a:tblGrid>
              <a:tr h="424927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Подобрать название</a:t>
                      </a:r>
                      <a:endParaRPr lang="ru-RU" sz="3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40048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30166"/>
              </p:ext>
            </p:extLst>
          </p:nvPr>
        </p:nvGraphicFramePr>
        <p:xfrm>
          <a:off x="935914" y="5764306"/>
          <a:ext cx="7121564" cy="36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234">
                  <a:extLst>
                    <a:ext uri="{9D8B030D-6E8A-4147-A177-3AD203B41FA5}">
                      <a16:colId xmlns:a16="http://schemas.microsoft.com/office/drawing/2014/main" val="4058899754"/>
                    </a:ext>
                  </a:extLst>
                </a:gridCol>
                <a:gridCol w="1894057">
                  <a:extLst>
                    <a:ext uri="{9D8B030D-6E8A-4147-A177-3AD203B41FA5}">
                      <a16:colId xmlns:a16="http://schemas.microsoft.com/office/drawing/2014/main" val="3160944388"/>
                    </a:ext>
                  </a:extLst>
                </a:gridCol>
                <a:gridCol w="2086273">
                  <a:extLst>
                    <a:ext uri="{9D8B030D-6E8A-4147-A177-3AD203B41FA5}">
                      <a16:colId xmlns:a16="http://schemas.microsoft.com/office/drawing/2014/main" val="3568497901"/>
                    </a:ext>
                  </a:extLst>
                </a:gridCol>
              </a:tblGrid>
              <a:tr h="368269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«Моё любимое время года»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«Первая гроза»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«Новоселье»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3624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21925"/>
              </p:ext>
            </p:extLst>
          </p:nvPr>
        </p:nvGraphicFramePr>
        <p:xfrm>
          <a:off x="1524000" y="6228678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07437187"/>
                    </a:ext>
                  </a:extLst>
                </a:gridCol>
              </a:tblGrid>
              <a:tr h="483017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Подобрать опорные слова</a:t>
                      </a:r>
                      <a:endParaRPr lang="ru-RU" sz="3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84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7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312433"/>
            <a:ext cx="6720396" cy="482014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одно слово, чаще всего прилагательное, в переносном смысле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762" y="320737"/>
            <a:ext cx="8122024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художественной выразительности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2587" y="2030729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             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мрачное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небо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весёло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солнце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82057" y="2861726"/>
            <a:ext cx="6274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сопоставление двух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как, точно, словно, будто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0389" y="4131049"/>
            <a:ext cx="6228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точно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терем расписной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00389" y="4630125"/>
            <a:ext cx="66267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неодушевлённых предметов как одушевлённых (глаголы)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00389" y="5964338"/>
            <a:ext cx="6437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вьюга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злилась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ручеёк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болтал</a:t>
            </a:r>
          </a:p>
        </p:txBody>
      </p:sp>
    </p:spTree>
    <p:extLst>
      <p:ext uri="{BB962C8B-B14F-4D97-AF65-F5344CB8AC3E}">
        <p14:creationId xmlns:p14="http://schemas.microsoft.com/office/powerpoint/2010/main" val="422955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48" y="1000461"/>
            <a:ext cx="6738151" cy="355003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весна.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9103" y="5046160"/>
            <a:ext cx="5360337" cy="300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строят гнёзда.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571347" y="1355464"/>
            <a:ext cx="5808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долгожданная весна.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03" y="2181345"/>
            <a:ext cx="3356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Выглянуло солнце.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103" y="2766120"/>
            <a:ext cx="5513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Улыбнулось ласковое солнце.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348" y="3593054"/>
            <a:ext cx="349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Появились ручьи.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9103" y="4399878"/>
            <a:ext cx="6414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Побежали, запели звонкие ручейки.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103" y="5626249"/>
            <a:ext cx="6242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Шумные грачи обустраивают свои уютные гнёздышки.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6703" y="290022"/>
            <a:ext cx="6625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предложения парами.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предложении ярче, красочнее выражена мысль.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Желаю успехов!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8596</TotalTime>
  <Words>332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AGReverance</vt:lpstr>
      <vt:lpstr>Arial</vt:lpstr>
      <vt:lpstr>Calibri</vt:lpstr>
      <vt:lpstr>Garamond</vt:lpstr>
      <vt:lpstr>Times New Roman</vt:lpstr>
      <vt:lpstr>Тема Office</vt:lpstr>
      <vt:lpstr>Сочинение-миниатюра «Весна»</vt:lpstr>
      <vt:lpstr>Сочинение-</vt:lpstr>
      <vt:lpstr>Текст- повествование</vt:lpstr>
      <vt:lpstr>Текст- описание</vt:lpstr>
      <vt:lpstr>Сочинение- миниатюра-</vt:lpstr>
      <vt:lpstr>Порядок работы при написании сочинения:</vt:lpstr>
      <vt:lpstr>Средства художественной выразительности</vt:lpstr>
      <vt:lpstr>Пришла весна.</vt:lpstr>
      <vt:lpstr>Желаю успехов!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Русский язык</dc:title>
  <dc:subject>русский язык</dc:subject>
  <dc:creator>Viktoriya Polshkova</dc:creator>
  <cp:keywords>русский язык;книги;школа</cp:keywords>
  <cp:lastModifiedBy>Ирина Киселева</cp:lastModifiedBy>
  <cp:revision>209</cp:revision>
  <dcterms:created xsi:type="dcterms:W3CDTF">2019-04-16T15:48:18Z</dcterms:created>
  <dcterms:modified xsi:type="dcterms:W3CDTF">2020-10-19T05:11:21Z</dcterms:modified>
</cp:coreProperties>
</file>