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E0F633-07B6-4CE7-8DE5-482D92B722F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3EE92234-6D02-404A-90F1-E2A70A0DFFEB}">
      <dgm:prSet/>
      <dgm:spPr/>
      <dgm:t>
        <a:bodyPr/>
        <a:lstStyle/>
        <a:p>
          <a:pPr rtl="0"/>
          <a:r>
            <a:rPr lang="ru-RU" smtClean="0"/>
            <a:t>тычок жесткой полусухой кистью</a:t>
          </a:r>
          <a:endParaRPr lang="ru-RU"/>
        </a:p>
      </dgm:t>
    </dgm:pt>
    <dgm:pt modelId="{5D7C6D49-09AD-4D79-AB73-92C35158D7BD}" type="parTrans" cxnId="{282B4ABE-965F-4759-9B49-AA69085A64A9}">
      <dgm:prSet/>
      <dgm:spPr/>
      <dgm:t>
        <a:bodyPr/>
        <a:lstStyle/>
        <a:p>
          <a:endParaRPr lang="ru-RU"/>
        </a:p>
      </dgm:t>
    </dgm:pt>
    <dgm:pt modelId="{FF061D64-9C0A-4B30-8459-C8C9146F8E80}" type="sibTrans" cxnId="{282B4ABE-965F-4759-9B49-AA69085A64A9}">
      <dgm:prSet/>
      <dgm:spPr/>
      <dgm:t>
        <a:bodyPr/>
        <a:lstStyle/>
        <a:p>
          <a:endParaRPr lang="ru-RU"/>
        </a:p>
      </dgm:t>
    </dgm:pt>
    <dgm:pt modelId="{AA377541-7E4A-4FAC-8C68-F3C701E08F89}">
      <dgm:prSet/>
      <dgm:spPr/>
      <dgm:t>
        <a:bodyPr/>
        <a:lstStyle/>
        <a:p>
          <a:pPr rtl="0"/>
          <a:r>
            <a:rPr lang="ru-RU" dirty="0" smtClean="0"/>
            <a:t>рисование пальчиками</a:t>
          </a:r>
          <a:endParaRPr lang="ru-RU" dirty="0"/>
        </a:p>
      </dgm:t>
    </dgm:pt>
    <dgm:pt modelId="{1DB30A55-7CB5-437B-BB1D-8839F11FB577}" type="parTrans" cxnId="{C190D037-111D-4FD8-A051-83EB55C93390}">
      <dgm:prSet/>
      <dgm:spPr/>
      <dgm:t>
        <a:bodyPr/>
        <a:lstStyle/>
        <a:p>
          <a:endParaRPr lang="ru-RU"/>
        </a:p>
      </dgm:t>
    </dgm:pt>
    <dgm:pt modelId="{22C49F3B-FC0C-4CB0-B983-541BDBE739B4}" type="sibTrans" cxnId="{C190D037-111D-4FD8-A051-83EB55C93390}">
      <dgm:prSet/>
      <dgm:spPr/>
      <dgm:t>
        <a:bodyPr/>
        <a:lstStyle/>
        <a:p>
          <a:endParaRPr lang="ru-RU"/>
        </a:p>
      </dgm:t>
    </dgm:pt>
    <dgm:pt modelId="{C71BA3B8-0192-4FA6-ACA3-0EA6844DFCCD}">
      <dgm:prSet/>
      <dgm:spPr/>
      <dgm:t>
        <a:bodyPr/>
        <a:lstStyle/>
        <a:p>
          <a:pPr rtl="0"/>
          <a:r>
            <a:rPr lang="ru-RU" smtClean="0"/>
            <a:t>рисование ладошкой</a:t>
          </a:r>
          <a:endParaRPr lang="ru-RU"/>
        </a:p>
      </dgm:t>
    </dgm:pt>
    <dgm:pt modelId="{637611FF-579C-4593-B65C-98556B40F31F}" type="parTrans" cxnId="{A150C910-80FF-426D-B6BB-80EC4AA01DCD}">
      <dgm:prSet/>
      <dgm:spPr/>
      <dgm:t>
        <a:bodyPr/>
        <a:lstStyle/>
        <a:p>
          <a:endParaRPr lang="ru-RU"/>
        </a:p>
      </dgm:t>
    </dgm:pt>
    <dgm:pt modelId="{55678C2B-4A97-48A1-8239-EB56A0D2AB5B}" type="sibTrans" cxnId="{A150C910-80FF-426D-B6BB-80EC4AA01DCD}">
      <dgm:prSet/>
      <dgm:spPr/>
      <dgm:t>
        <a:bodyPr/>
        <a:lstStyle/>
        <a:p>
          <a:endParaRPr lang="ru-RU"/>
        </a:p>
      </dgm:t>
    </dgm:pt>
    <dgm:pt modelId="{24ED03A2-EF14-43E6-B432-CEA0CD34247F}">
      <dgm:prSet/>
      <dgm:spPr/>
      <dgm:t>
        <a:bodyPr/>
        <a:lstStyle/>
        <a:p>
          <a:pPr rtl="0"/>
          <a:r>
            <a:rPr lang="ru-RU" smtClean="0"/>
            <a:t>рисование печатками</a:t>
          </a:r>
          <a:endParaRPr lang="ru-RU"/>
        </a:p>
      </dgm:t>
    </dgm:pt>
    <dgm:pt modelId="{D156901C-37D4-44A4-BACF-5FE434CE0A7A}" type="parTrans" cxnId="{EE0CEE43-3B43-4D39-A9BC-A2F5114E3802}">
      <dgm:prSet/>
      <dgm:spPr/>
      <dgm:t>
        <a:bodyPr/>
        <a:lstStyle/>
        <a:p>
          <a:endParaRPr lang="ru-RU"/>
        </a:p>
      </dgm:t>
    </dgm:pt>
    <dgm:pt modelId="{89671586-F73C-4EBA-B3FA-A5956C95B50E}" type="sibTrans" cxnId="{EE0CEE43-3B43-4D39-A9BC-A2F5114E3802}">
      <dgm:prSet/>
      <dgm:spPr/>
      <dgm:t>
        <a:bodyPr/>
        <a:lstStyle/>
        <a:p>
          <a:endParaRPr lang="ru-RU"/>
        </a:p>
      </dgm:t>
    </dgm:pt>
    <dgm:pt modelId="{A31D5F87-BE7F-4D62-AFDC-B404549230DC}">
      <dgm:prSet/>
      <dgm:spPr/>
      <dgm:t>
        <a:bodyPr/>
        <a:lstStyle/>
        <a:p>
          <a:pPr rtl="0"/>
          <a:r>
            <a:rPr lang="ru-RU" smtClean="0"/>
            <a:t>оттиск смятой бумагой</a:t>
          </a:r>
          <a:endParaRPr lang="ru-RU"/>
        </a:p>
      </dgm:t>
    </dgm:pt>
    <dgm:pt modelId="{63475776-0C76-4235-A0FE-6F8F677DA51E}" type="parTrans" cxnId="{3D930EDB-93A8-43A4-841E-A19A19B8A9D9}">
      <dgm:prSet/>
      <dgm:spPr/>
      <dgm:t>
        <a:bodyPr/>
        <a:lstStyle/>
        <a:p>
          <a:endParaRPr lang="ru-RU"/>
        </a:p>
      </dgm:t>
    </dgm:pt>
    <dgm:pt modelId="{9AE4AB0A-AD46-4A62-BC97-BDB5EF606C79}" type="sibTrans" cxnId="{3D930EDB-93A8-43A4-841E-A19A19B8A9D9}">
      <dgm:prSet/>
      <dgm:spPr/>
      <dgm:t>
        <a:bodyPr/>
        <a:lstStyle/>
        <a:p>
          <a:endParaRPr lang="ru-RU"/>
        </a:p>
      </dgm:t>
    </dgm:pt>
    <dgm:pt modelId="{B7186EDF-1680-4F0A-B785-E7F45CE197EC}">
      <dgm:prSet/>
      <dgm:spPr/>
      <dgm:t>
        <a:bodyPr/>
        <a:lstStyle/>
        <a:p>
          <a:pPr rtl="0"/>
          <a:r>
            <a:rPr lang="ru-RU" smtClean="0"/>
            <a:t>печать по трафарету </a:t>
          </a:r>
          <a:endParaRPr lang="ru-RU"/>
        </a:p>
      </dgm:t>
    </dgm:pt>
    <dgm:pt modelId="{679878E1-9B4D-4808-A8EF-3CAA5F36ACE3}" type="parTrans" cxnId="{78F530AD-D186-461F-9A25-1BD82B36F025}">
      <dgm:prSet/>
      <dgm:spPr/>
      <dgm:t>
        <a:bodyPr/>
        <a:lstStyle/>
        <a:p>
          <a:endParaRPr lang="ru-RU"/>
        </a:p>
      </dgm:t>
    </dgm:pt>
    <dgm:pt modelId="{1F656F69-1858-47FC-A28F-618B5D7E6F08}" type="sibTrans" cxnId="{78F530AD-D186-461F-9A25-1BD82B36F025}">
      <dgm:prSet/>
      <dgm:spPr/>
      <dgm:t>
        <a:bodyPr/>
        <a:lstStyle/>
        <a:p>
          <a:endParaRPr lang="ru-RU"/>
        </a:p>
      </dgm:t>
    </dgm:pt>
    <dgm:pt modelId="{C4585959-C2B8-4B76-AFCB-FBBC06FD0394}">
      <dgm:prSet/>
      <dgm:spPr/>
      <dgm:t>
        <a:bodyPr/>
        <a:lstStyle/>
        <a:p>
          <a:pPr rtl="0"/>
          <a:r>
            <a:rPr lang="ru-RU" smtClean="0"/>
            <a:t>отпечатки листьев и др.</a:t>
          </a:r>
          <a:endParaRPr lang="ru-RU"/>
        </a:p>
      </dgm:t>
    </dgm:pt>
    <dgm:pt modelId="{B466E9AF-02AC-4768-AC1C-FA9BA44C3CBB}" type="parTrans" cxnId="{6BBC2468-46D7-4C60-8E46-633F40D170D9}">
      <dgm:prSet/>
      <dgm:spPr/>
      <dgm:t>
        <a:bodyPr/>
        <a:lstStyle/>
        <a:p>
          <a:endParaRPr lang="ru-RU"/>
        </a:p>
      </dgm:t>
    </dgm:pt>
    <dgm:pt modelId="{AEE20889-53D6-448D-86DC-F648C18D7363}" type="sibTrans" cxnId="{6BBC2468-46D7-4C60-8E46-633F40D170D9}">
      <dgm:prSet/>
      <dgm:spPr/>
      <dgm:t>
        <a:bodyPr/>
        <a:lstStyle/>
        <a:p>
          <a:endParaRPr lang="ru-RU"/>
        </a:p>
      </dgm:t>
    </dgm:pt>
    <dgm:pt modelId="{32D31509-9207-464D-BDAD-75DC70C1060D}" type="pres">
      <dgm:prSet presAssocID="{C6E0F633-07B6-4CE7-8DE5-482D92B722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90EB68-C056-4961-8D7C-0810980E1614}" type="pres">
      <dgm:prSet presAssocID="{3EE92234-6D02-404A-90F1-E2A70A0DFFE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027FA-D27D-4639-A715-6914C9C4C544}" type="pres">
      <dgm:prSet presAssocID="{FF061D64-9C0A-4B30-8459-C8C9146F8E80}" presName="spacer" presStyleCnt="0"/>
      <dgm:spPr/>
    </dgm:pt>
    <dgm:pt modelId="{ECA3CBBB-E534-4303-B038-1A6118864758}" type="pres">
      <dgm:prSet presAssocID="{AA377541-7E4A-4FAC-8C68-F3C701E08F89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C913F-179F-499A-9DD4-A732F2286C0E}" type="pres">
      <dgm:prSet presAssocID="{22C49F3B-FC0C-4CB0-B983-541BDBE739B4}" presName="spacer" presStyleCnt="0"/>
      <dgm:spPr/>
    </dgm:pt>
    <dgm:pt modelId="{CA00222E-C614-4821-8439-A4531C336E12}" type="pres">
      <dgm:prSet presAssocID="{C71BA3B8-0192-4FA6-ACA3-0EA6844DFCC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FB4D4-68A6-48BC-84C5-84D247528C72}" type="pres">
      <dgm:prSet presAssocID="{55678C2B-4A97-48A1-8239-EB56A0D2AB5B}" presName="spacer" presStyleCnt="0"/>
      <dgm:spPr/>
    </dgm:pt>
    <dgm:pt modelId="{B6214C3F-B655-4C44-970E-DFDA46CB6740}" type="pres">
      <dgm:prSet presAssocID="{24ED03A2-EF14-43E6-B432-CEA0CD34247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2FBBE-30AD-4860-BC8E-EFCFC6253F9F}" type="pres">
      <dgm:prSet presAssocID="{89671586-F73C-4EBA-B3FA-A5956C95B50E}" presName="spacer" presStyleCnt="0"/>
      <dgm:spPr/>
    </dgm:pt>
    <dgm:pt modelId="{77A08E1B-E265-4DCD-8C4C-EA54A4052582}" type="pres">
      <dgm:prSet presAssocID="{A31D5F87-BE7F-4D62-AFDC-B404549230D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EF1D0-54F7-4104-9FB5-80570A6B73FE}" type="pres">
      <dgm:prSet presAssocID="{9AE4AB0A-AD46-4A62-BC97-BDB5EF606C79}" presName="spacer" presStyleCnt="0"/>
      <dgm:spPr/>
    </dgm:pt>
    <dgm:pt modelId="{FFA7DAA1-8C74-4396-83EF-3DED07E638B6}" type="pres">
      <dgm:prSet presAssocID="{B7186EDF-1680-4F0A-B785-E7F45CE197E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23F7E-EA2C-448C-A09C-03E9CBB0862C}" type="pres">
      <dgm:prSet presAssocID="{1F656F69-1858-47FC-A28F-618B5D7E6F08}" presName="spacer" presStyleCnt="0"/>
      <dgm:spPr/>
    </dgm:pt>
    <dgm:pt modelId="{76D86A44-0E83-4B0E-BD1D-C5D6F3162DF3}" type="pres">
      <dgm:prSet presAssocID="{C4585959-C2B8-4B76-AFCB-FBBC06FD039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90D037-111D-4FD8-A051-83EB55C93390}" srcId="{C6E0F633-07B6-4CE7-8DE5-482D92B722FF}" destId="{AA377541-7E4A-4FAC-8C68-F3C701E08F89}" srcOrd="1" destOrd="0" parTransId="{1DB30A55-7CB5-437B-BB1D-8839F11FB577}" sibTransId="{22C49F3B-FC0C-4CB0-B983-541BDBE739B4}"/>
    <dgm:cxn modelId="{78F530AD-D186-461F-9A25-1BD82B36F025}" srcId="{C6E0F633-07B6-4CE7-8DE5-482D92B722FF}" destId="{B7186EDF-1680-4F0A-B785-E7F45CE197EC}" srcOrd="5" destOrd="0" parTransId="{679878E1-9B4D-4808-A8EF-3CAA5F36ACE3}" sibTransId="{1F656F69-1858-47FC-A28F-618B5D7E6F08}"/>
    <dgm:cxn modelId="{6BBC2468-46D7-4C60-8E46-633F40D170D9}" srcId="{C6E0F633-07B6-4CE7-8DE5-482D92B722FF}" destId="{C4585959-C2B8-4B76-AFCB-FBBC06FD0394}" srcOrd="6" destOrd="0" parTransId="{B466E9AF-02AC-4768-AC1C-FA9BA44C3CBB}" sibTransId="{AEE20889-53D6-448D-86DC-F648C18D7363}"/>
    <dgm:cxn modelId="{EE0CEE43-3B43-4D39-A9BC-A2F5114E3802}" srcId="{C6E0F633-07B6-4CE7-8DE5-482D92B722FF}" destId="{24ED03A2-EF14-43E6-B432-CEA0CD34247F}" srcOrd="3" destOrd="0" parTransId="{D156901C-37D4-44A4-BACF-5FE434CE0A7A}" sibTransId="{89671586-F73C-4EBA-B3FA-A5956C95B50E}"/>
    <dgm:cxn modelId="{ED1F3C64-A5AC-4C0B-830A-D816BDDD3930}" type="presOf" srcId="{B7186EDF-1680-4F0A-B785-E7F45CE197EC}" destId="{FFA7DAA1-8C74-4396-83EF-3DED07E638B6}" srcOrd="0" destOrd="0" presId="urn:microsoft.com/office/officeart/2005/8/layout/vList2"/>
    <dgm:cxn modelId="{836CD2EB-28DE-400B-A340-0E7A7BC0DD57}" type="presOf" srcId="{A31D5F87-BE7F-4D62-AFDC-B404549230DC}" destId="{77A08E1B-E265-4DCD-8C4C-EA54A4052582}" srcOrd="0" destOrd="0" presId="urn:microsoft.com/office/officeart/2005/8/layout/vList2"/>
    <dgm:cxn modelId="{AE7C9DF1-8977-4EE9-A2AB-D16281F2225D}" type="presOf" srcId="{AA377541-7E4A-4FAC-8C68-F3C701E08F89}" destId="{ECA3CBBB-E534-4303-B038-1A6118864758}" srcOrd="0" destOrd="0" presId="urn:microsoft.com/office/officeart/2005/8/layout/vList2"/>
    <dgm:cxn modelId="{A150C910-80FF-426D-B6BB-80EC4AA01DCD}" srcId="{C6E0F633-07B6-4CE7-8DE5-482D92B722FF}" destId="{C71BA3B8-0192-4FA6-ACA3-0EA6844DFCCD}" srcOrd="2" destOrd="0" parTransId="{637611FF-579C-4593-B65C-98556B40F31F}" sibTransId="{55678C2B-4A97-48A1-8239-EB56A0D2AB5B}"/>
    <dgm:cxn modelId="{282B4ABE-965F-4759-9B49-AA69085A64A9}" srcId="{C6E0F633-07B6-4CE7-8DE5-482D92B722FF}" destId="{3EE92234-6D02-404A-90F1-E2A70A0DFFEB}" srcOrd="0" destOrd="0" parTransId="{5D7C6D49-09AD-4D79-AB73-92C35158D7BD}" sibTransId="{FF061D64-9C0A-4B30-8459-C8C9146F8E80}"/>
    <dgm:cxn modelId="{9667AA7B-B39D-47FB-9851-2062759F30BF}" type="presOf" srcId="{C4585959-C2B8-4B76-AFCB-FBBC06FD0394}" destId="{76D86A44-0E83-4B0E-BD1D-C5D6F3162DF3}" srcOrd="0" destOrd="0" presId="urn:microsoft.com/office/officeart/2005/8/layout/vList2"/>
    <dgm:cxn modelId="{69D45E50-CE9F-425A-8016-1B771FC6747B}" type="presOf" srcId="{C71BA3B8-0192-4FA6-ACA3-0EA6844DFCCD}" destId="{CA00222E-C614-4821-8439-A4531C336E12}" srcOrd="0" destOrd="0" presId="urn:microsoft.com/office/officeart/2005/8/layout/vList2"/>
    <dgm:cxn modelId="{3D930EDB-93A8-43A4-841E-A19A19B8A9D9}" srcId="{C6E0F633-07B6-4CE7-8DE5-482D92B722FF}" destId="{A31D5F87-BE7F-4D62-AFDC-B404549230DC}" srcOrd="4" destOrd="0" parTransId="{63475776-0C76-4235-A0FE-6F8F677DA51E}" sibTransId="{9AE4AB0A-AD46-4A62-BC97-BDB5EF606C79}"/>
    <dgm:cxn modelId="{A13750E8-66A7-4048-87DA-4A1CC0A3B494}" type="presOf" srcId="{3EE92234-6D02-404A-90F1-E2A70A0DFFEB}" destId="{5D90EB68-C056-4961-8D7C-0810980E1614}" srcOrd="0" destOrd="0" presId="urn:microsoft.com/office/officeart/2005/8/layout/vList2"/>
    <dgm:cxn modelId="{2D5F90DE-413C-4E72-87CB-9E69D63BB3B3}" type="presOf" srcId="{C6E0F633-07B6-4CE7-8DE5-482D92B722FF}" destId="{32D31509-9207-464D-BDAD-75DC70C1060D}" srcOrd="0" destOrd="0" presId="urn:microsoft.com/office/officeart/2005/8/layout/vList2"/>
    <dgm:cxn modelId="{176C336F-7CCD-4A00-B991-34AD8DE1B7D2}" type="presOf" srcId="{24ED03A2-EF14-43E6-B432-CEA0CD34247F}" destId="{B6214C3F-B655-4C44-970E-DFDA46CB6740}" srcOrd="0" destOrd="0" presId="urn:microsoft.com/office/officeart/2005/8/layout/vList2"/>
    <dgm:cxn modelId="{2492C0E6-A958-4BEA-851B-1E5F8DDA147F}" type="presParOf" srcId="{32D31509-9207-464D-BDAD-75DC70C1060D}" destId="{5D90EB68-C056-4961-8D7C-0810980E1614}" srcOrd="0" destOrd="0" presId="urn:microsoft.com/office/officeart/2005/8/layout/vList2"/>
    <dgm:cxn modelId="{81C0A70D-CABA-4198-934D-252A3BE89FDB}" type="presParOf" srcId="{32D31509-9207-464D-BDAD-75DC70C1060D}" destId="{0A2027FA-D27D-4639-A715-6914C9C4C544}" srcOrd="1" destOrd="0" presId="urn:microsoft.com/office/officeart/2005/8/layout/vList2"/>
    <dgm:cxn modelId="{E13C627D-C1F1-4553-93F1-C39ACE2A37D6}" type="presParOf" srcId="{32D31509-9207-464D-BDAD-75DC70C1060D}" destId="{ECA3CBBB-E534-4303-B038-1A6118864758}" srcOrd="2" destOrd="0" presId="urn:microsoft.com/office/officeart/2005/8/layout/vList2"/>
    <dgm:cxn modelId="{54C91160-0E24-46E6-B93B-544ADB41FB91}" type="presParOf" srcId="{32D31509-9207-464D-BDAD-75DC70C1060D}" destId="{65EC913F-179F-499A-9DD4-A732F2286C0E}" srcOrd="3" destOrd="0" presId="urn:microsoft.com/office/officeart/2005/8/layout/vList2"/>
    <dgm:cxn modelId="{56B07A23-4357-4073-B10C-9EEB1E8C6A4D}" type="presParOf" srcId="{32D31509-9207-464D-BDAD-75DC70C1060D}" destId="{CA00222E-C614-4821-8439-A4531C336E12}" srcOrd="4" destOrd="0" presId="urn:microsoft.com/office/officeart/2005/8/layout/vList2"/>
    <dgm:cxn modelId="{7B6FFDF5-53DB-4D5E-A274-45E13B2B1F00}" type="presParOf" srcId="{32D31509-9207-464D-BDAD-75DC70C1060D}" destId="{CFEFB4D4-68A6-48BC-84C5-84D247528C72}" srcOrd="5" destOrd="0" presId="urn:microsoft.com/office/officeart/2005/8/layout/vList2"/>
    <dgm:cxn modelId="{F672EF32-3EE4-4898-8C83-B034AE6ACEE8}" type="presParOf" srcId="{32D31509-9207-464D-BDAD-75DC70C1060D}" destId="{B6214C3F-B655-4C44-970E-DFDA46CB6740}" srcOrd="6" destOrd="0" presId="urn:microsoft.com/office/officeart/2005/8/layout/vList2"/>
    <dgm:cxn modelId="{642CFFA1-41E7-465F-9487-96DD73116609}" type="presParOf" srcId="{32D31509-9207-464D-BDAD-75DC70C1060D}" destId="{D922FBBE-30AD-4860-BC8E-EFCFC6253F9F}" srcOrd="7" destOrd="0" presId="urn:microsoft.com/office/officeart/2005/8/layout/vList2"/>
    <dgm:cxn modelId="{BE7ECA3C-1899-4FD0-87FD-93D32FAA884F}" type="presParOf" srcId="{32D31509-9207-464D-BDAD-75DC70C1060D}" destId="{77A08E1B-E265-4DCD-8C4C-EA54A4052582}" srcOrd="8" destOrd="0" presId="urn:microsoft.com/office/officeart/2005/8/layout/vList2"/>
    <dgm:cxn modelId="{0B4C196D-40E0-4A89-8B14-C412BD7D8372}" type="presParOf" srcId="{32D31509-9207-464D-BDAD-75DC70C1060D}" destId="{095EF1D0-54F7-4104-9FB5-80570A6B73FE}" srcOrd="9" destOrd="0" presId="urn:microsoft.com/office/officeart/2005/8/layout/vList2"/>
    <dgm:cxn modelId="{A5DCA14A-EC00-4FCC-8470-F7CBA3D12991}" type="presParOf" srcId="{32D31509-9207-464D-BDAD-75DC70C1060D}" destId="{FFA7DAA1-8C74-4396-83EF-3DED07E638B6}" srcOrd="10" destOrd="0" presId="urn:microsoft.com/office/officeart/2005/8/layout/vList2"/>
    <dgm:cxn modelId="{AFE39B01-8C22-4B1C-A8E0-87785F39B113}" type="presParOf" srcId="{32D31509-9207-464D-BDAD-75DC70C1060D}" destId="{FDF23F7E-EA2C-448C-A09C-03E9CBB0862C}" srcOrd="11" destOrd="0" presId="urn:microsoft.com/office/officeart/2005/8/layout/vList2"/>
    <dgm:cxn modelId="{5941CD16-2AB8-4F7C-B799-09224BE5734B}" type="presParOf" srcId="{32D31509-9207-464D-BDAD-75DC70C1060D}" destId="{76D86A44-0E83-4B0E-BD1D-C5D6F3162DF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E214CD-42ED-4A49-8BCD-75E3AAEDDEF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3D83C5F-9F7F-470A-B1FC-8147EE0B2658}">
      <dgm:prSet/>
      <dgm:spPr/>
      <dgm:t>
        <a:bodyPr/>
        <a:lstStyle/>
        <a:p>
          <a:pPr rtl="0"/>
          <a:r>
            <a:rPr lang="ru-RU" dirty="0" smtClean="0"/>
            <a:t>обыгрывание предметов, игрушек, картин</a:t>
          </a:r>
          <a:endParaRPr lang="ru-RU" dirty="0"/>
        </a:p>
      </dgm:t>
    </dgm:pt>
    <dgm:pt modelId="{F8C62A06-EEB5-42AA-824A-B4B925DB3B6B}" type="parTrans" cxnId="{A2C3418C-A883-471A-B7A2-DFD9FE67CFD3}">
      <dgm:prSet/>
      <dgm:spPr/>
      <dgm:t>
        <a:bodyPr/>
        <a:lstStyle/>
        <a:p>
          <a:endParaRPr lang="ru-RU"/>
        </a:p>
      </dgm:t>
    </dgm:pt>
    <dgm:pt modelId="{7A79E3FD-3CE1-44A0-82AD-B96837F066D2}" type="sibTrans" cxnId="{A2C3418C-A883-471A-B7A2-DFD9FE67CFD3}">
      <dgm:prSet/>
      <dgm:spPr/>
      <dgm:t>
        <a:bodyPr/>
        <a:lstStyle/>
        <a:p>
          <a:endParaRPr lang="ru-RU"/>
        </a:p>
      </dgm:t>
    </dgm:pt>
    <dgm:pt modelId="{5A396022-6864-4A5C-A4AD-A9125213DED0}">
      <dgm:prSet/>
      <dgm:spPr/>
      <dgm:t>
        <a:bodyPr/>
        <a:lstStyle/>
        <a:p>
          <a:pPr rtl="0"/>
          <a:r>
            <a:rPr lang="ru-RU" smtClean="0"/>
            <a:t>обыгрывание выполненного изображения</a:t>
          </a:r>
          <a:endParaRPr lang="ru-RU"/>
        </a:p>
      </dgm:t>
    </dgm:pt>
    <dgm:pt modelId="{3CD80A6D-1C91-4E44-AFDE-7EBCEA57DAFB}" type="parTrans" cxnId="{033EF4C9-D246-4341-BA53-C15D3893AB5F}">
      <dgm:prSet/>
      <dgm:spPr/>
      <dgm:t>
        <a:bodyPr/>
        <a:lstStyle/>
        <a:p>
          <a:endParaRPr lang="ru-RU"/>
        </a:p>
      </dgm:t>
    </dgm:pt>
    <dgm:pt modelId="{8ABF580D-1806-4B71-BABD-0C75038F13C0}" type="sibTrans" cxnId="{033EF4C9-D246-4341-BA53-C15D3893AB5F}">
      <dgm:prSet/>
      <dgm:spPr/>
      <dgm:t>
        <a:bodyPr/>
        <a:lstStyle/>
        <a:p>
          <a:endParaRPr lang="ru-RU"/>
        </a:p>
      </dgm:t>
    </dgm:pt>
    <dgm:pt modelId="{ACF8949A-D520-4DA2-8FFE-7D0C677932B3}">
      <dgm:prSet/>
      <dgm:spPr/>
      <dgm:t>
        <a:bodyPr/>
        <a:lstStyle/>
        <a:p>
          <a:pPr rtl="0"/>
          <a:r>
            <a:rPr lang="ru-RU" smtClean="0"/>
            <a:t>обыгрывание незаконченного изображения</a:t>
          </a:r>
          <a:endParaRPr lang="ru-RU"/>
        </a:p>
      </dgm:t>
    </dgm:pt>
    <dgm:pt modelId="{53BEFBC7-192C-43AC-A9D4-7015D1DA39FD}" type="parTrans" cxnId="{9D09AB44-A68A-4C7D-ACC8-6A567563E00D}">
      <dgm:prSet/>
      <dgm:spPr/>
      <dgm:t>
        <a:bodyPr/>
        <a:lstStyle/>
        <a:p>
          <a:endParaRPr lang="ru-RU"/>
        </a:p>
      </dgm:t>
    </dgm:pt>
    <dgm:pt modelId="{518EAAA5-585C-4B88-B8E3-BA7694DF1BEF}" type="sibTrans" cxnId="{9D09AB44-A68A-4C7D-ACC8-6A567563E00D}">
      <dgm:prSet/>
      <dgm:spPr/>
      <dgm:t>
        <a:bodyPr/>
        <a:lstStyle/>
        <a:p>
          <a:endParaRPr lang="ru-RU"/>
        </a:p>
      </dgm:t>
    </dgm:pt>
    <dgm:pt modelId="{1AFF4BDF-4FC9-4D43-9307-649D0DFA841E}" type="pres">
      <dgm:prSet presAssocID="{BAE214CD-42ED-4A49-8BCD-75E3AAEDDE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B695D3-119D-40BA-AF37-B5408F69B1E5}" type="pres">
      <dgm:prSet presAssocID="{53D83C5F-9F7F-470A-B1FC-8147EE0B265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AE8B6-CEA0-484B-B6B8-6C0C8F9BB859}" type="pres">
      <dgm:prSet presAssocID="{7A79E3FD-3CE1-44A0-82AD-B96837F066D2}" presName="spacer" presStyleCnt="0"/>
      <dgm:spPr/>
    </dgm:pt>
    <dgm:pt modelId="{9528BE18-804F-48D2-8676-97B1EE41F01D}" type="pres">
      <dgm:prSet presAssocID="{5A396022-6864-4A5C-A4AD-A9125213DED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DA952-800D-48B5-9799-A3C2F8D6539B}" type="pres">
      <dgm:prSet presAssocID="{8ABF580D-1806-4B71-BABD-0C75038F13C0}" presName="spacer" presStyleCnt="0"/>
      <dgm:spPr/>
    </dgm:pt>
    <dgm:pt modelId="{C8142B69-3A5E-472D-9644-30754DDA559A}" type="pres">
      <dgm:prSet presAssocID="{ACF8949A-D520-4DA2-8FFE-7D0C677932B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2AB4E8-370E-4703-9630-0CE7C0CDDBE2}" type="presOf" srcId="{5A396022-6864-4A5C-A4AD-A9125213DED0}" destId="{9528BE18-804F-48D2-8676-97B1EE41F01D}" srcOrd="0" destOrd="0" presId="urn:microsoft.com/office/officeart/2005/8/layout/vList2"/>
    <dgm:cxn modelId="{033EF4C9-D246-4341-BA53-C15D3893AB5F}" srcId="{BAE214CD-42ED-4A49-8BCD-75E3AAEDDEF2}" destId="{5A396022-6864-4A5C-A4AD-A9125213DED0}" srcOrd="1" destOrd="0" parTransId="{3CD80A6D-1C91-4E44-AFDE-7EBCEA57DAFB}" sibTransId="{8ABF580D-1806-4B71-BABD-0C75038F13C0}"/>
    <dgm:cxn modelId="{A2C3418C-A883-471A-B7A2-DFD9FE67CFD3}" srcId="{BAE214CD-42ED-4A49-8BCD-75E3AAEDDEF2}" destId="{53D83C5F-9F7F-470A-B1FC-8147EE0B2658}" srcOrd="0" destOrd="0" parTransId="{F8C62A06-EEB5-42AA-824A-B4B925DB3B6B}" sibTransId="{7A79E3FD-3CE1-44A0-82AD-B96837F066D2}"/>
    <dgm:cxn modelId="{29022A71-BE9B-455F-89DA-61D5355F0A50}" type="presOf" srcId="{53D83C5F-9F7F-470A-B1FC-8147EE0B2658}" destId="{31B695D3-119D-40BA-AF37-B5408F69B1E5}" srcOrd="0" destOrd="0" presId="urn:microsoft.com/office/officeart/2005/8/layout/vList2"/>
    <dgm:cxn modelId="{9D09AB44-A68A-4C7D-ACC8-6A567563E00D}" srcId="{BAE214CD-42ED-4A49-8BCD-75E3AAEDDEF2}" destId="{ACF8949A-D520-4DA2-8FFE-7D0C677932B3}" srcOrd="2" destOrd="0" parTransId="{53BEFBC7-192C-43AC-A9D4-7015D1DA39FD}" sibTransId="{518EAAA5-585C-4B88-B8E3-BA7694DF1BEF}"/>
    <dgm:cxn modelId="{39FB46F2-CB42-421A-9A53-591990F23806}" type="presOf" srcId="{BAE214CD-42ED-4A49-8BCD-75E3AAEDDEF2}" destId="{1AFF4BDF-4FC9-4D43-9307-649D0DFA841E}" srcOrd="0" destOrd="0" presId="urn:microsoft.com/office/officeart/2005/8/layout/vList2"/>
    <dgm:cxn modelId="{A1E637EC-E66F-4827-9258-5CF8499E7A42}" type="presOf" srcId="{ACF8949A-D520-4DA2-8FFE-7D0C677932B3}" destId="{C8142B69-3A5E-472D-9644-30754DDA559A}" srcOrd="0" destOrd="0" presId="urn:microsoft.com/office/officeart/2005/8/layout/vList2"/>
    <dgm:cxn modelId="{D12240F1-66EE-4779-996F-9D9E70AB6659}" type="presParOf" srcId="{1AFF4BDF-4FC9-4D43-9307-649D0DFA841E}" destId="{31B695D3-119D-40BA-AF37-B5408F69B1E5}" srcOrd="0" destOrd="0" presId="urn:microsoft.com/office/officeart/2005/8/layout/vList2"/>
    <dgm:cxn modelId="{3748EFCA-D714-4F20-86ED-115CEDCB18AE}" type="presParOf" srcId="{1AFF4BDF-4FC9-4D43-9307-649D0DFA841E}" destId="{3D4AE8B6-CEA0-484B-B6B8-6C0C8F9BB859}" srcOrd="1" destOrd="0" presId="urn:microsoft.com/office/officeart/2005/8/layout/vList2"/>
    <dgm:cxn modelId="{93862B70-2059-4786-A4B5-918B1A808E78}" type="presParOf" srcId="{1AFF4BDF-4FC9-4D43-9307-649D0DFA841E}" destId="{9528BE18-804F-48D2-8676-97B1EE41F01D}" srcOrd="2" destOrd="0" presId="urn:microsoft.com/office/officeart/2005/8/layout/vList2"/>
    <dgm:cxn modelId="{71D7F6D4-3361-4AC4-80C2-0DFFA9792906}" type="presParOf" srcId="{1AFF4BDF-4FC9-4D43-9307-649D0DFA841E}" destId="{288DA952-800D-48B5-9799-A3C2F8D6539B}" srcOrd="3" destOrd="0" presId="urn:microsoft.com/office/officeart/2005/8/layout/vList2"/>
    <dgm:cxn modelId="{A799599B-8B66-4189-9341-1266A20E1217}" type="presParOf" srcId="{1AFF4BDF-4FC9-4D43-9307-649D0DFA841E}" destId="{C8142B69-3A5E-472D-9644-30754DDA559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80FA43-0C6A-4BA5-9E2C-84958A56246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1403FA7E-C2FE-40C3-A33F-A892E44EC888}">
      <dgm:prSet/>
      <dgm:spPr/>
      <dgm:t>
        <a:bodyPr/>
        <a:lstStyle/>
        <a:p>
          <a:pPr rtl="0"/>
          <a:r>
            <a:rPr lang="ru-RU" smtClean="0"/>
            <a:t>Родительские собрания</a:t>
          </a:r>
          <a:endParaRPr lang="ru-RU"/>
        </a:p>
      </dgm:t>
    </dgm:pt>
    <dgm:pt modelId="{626D613A-DAF8-468C-B33B-5E6C2818E407}" type="parTrans" cxnId="{E238B287-391F-4728-8540-2B252A90F151}">
      <dgm:prSet/>
      <dgm:spPr/>
      <dgm:t>
        <a:bodyPr/>
        <a:lstStyle/>
        <a:p>
          <a:endParaRPr lang="ru-RU"/>
        </a:p>
      </dgm:t>
    </dgm:pt>
    <dgm:pt modelId="{7AB2E21F-7DE3-40CB-96A2-DB88EBC110D8}" type="sibTrans" cxnId="{E238B287-391F-4728-8540-2B252A90F151}">
      <dgm:prSet/>
      <dgm:spPr/>
      <dgm:t>
        <a:bodyPr/>
        <a:lstStyle/>
        <a:p>
          <a:endParaRPr lang="ru-RU"/>
        </a:p>
      </dgm:t>
    </dgm:pt>
    <dgm:pt modelId="{474FBC76-CAFF-4D63-8C21-C54067073FBD}">
      <dgm:prSet/>
      <dgm:spPr/>
      <dgm:t>
        <a:bodyPr/>
        <a:lstStyle/>
        <a:p>
          <a:pPr rtl="0"/>
          <a:r>
            <a:rPr lang="ru-RU" smtClean="0"/>
            <a:t>Консультации индивидуальные и групповые </a:t>
          </a:r>
          <a:endParaRPr lang="ru-RU"/>
        </a:p>
      </dgm:t>
    </dgm:pt>
    <dgm:pt modelId="{BA8A1650-8666-4572-B510-E341B7FDBA8E}" type="parTrans" cxnId="{D5030602-3A05-4E50-8EC0-D7CACC2C72B4}">
      <dgm:prSet/>
      <dgm:spPr/>
      <dgm:t>
        <a:bodyPr/>
        <a:lstStyle/>
        <a:p>
          <a:endParaRPr lang="ru-RU"/>
        </a:p>
      </dgm:t>
    </dgm:pt>
    <dgm:pt modelId="{3F476BEE-50D4-4D2E-BE6F-B617AD6DF9A7}" type="sibTrans" cxnId="{D5030602-3A05-4E50-8EC0-D7CACC2C72B4}">
      <dgm:prSet/>
      <dgm:spPr/>
      <dgm:t>
        <a:bodyPr/>
        <a:lstStyle/>
        <a:p>
          <a:endParaRPr lang="ru-RU"/>
        </a:p>
      </dgm:t>
    </dgm:pt>
    <dgm:pt modelId="{8624833A-4BA9-43A6-A44D-C1BACEA67265}">
      <dgm:prSet/>
      <dgm:spPr/>
      <dgm:t>
        <a:bodyPr/>
        <a:lstStyle/>
        <a:p>
          <a:pPr rtl="0"/>
          <a:r>
            <a:rPr lang="ru-RU" smtClean="0"/>
            <a:t>Рекомендации</a:t>
          </a:r>
          <a:endParaRPr lang="ru-RU"/>
        </a:p>
      </dgm:t>
    </dgm:pt>
    <dgm:pt modelId="{64D12801-836E-4061-B6D5-01849CC6DCDF}" type="parTrans" cxnId="{9AC27A4A-0698-4D0A-82D1-C88AF667FD32}">
      <dgm:prSet/>
      <dgm:spPr/>
      <dgm:t>
        <a:bodyPr/>
        <a:lstStyle/>
        <a:p>
          <a:endParaRPr lang="ru-RU"/>
        </a:p>
      </dgm:t>
    </dgm:pt>
    <dgm:pt modelId="{30BB1457-D8B9-4BDE-900F-53C73550A4F4}" type="sibTrans" cxnId="{9AC27A4A-0698-4D0A-82D1-C88AF667FD32}">
      <dgm:prSet/>
      <dgm:spPr/>
      <dgm:t>
        <a:bodyPr/>
        <a:lstStyle/>
        <a:p>
          <a:endParaRPr lang="ru-RU"/>
        </a:p>
      </dgm:t>
    </dgm:pt>
    <dgm:pt modelId="{1ACC1734-4830-470D-A72B-32F5B9DD1CC0}" type="pres">
      <dgm:prSet presAssocID="{AC80FA43-0C6A-4BA5-9E2C-84958A5624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3E6495-B278-42A0-A51A-18BE0B29A27D}" type="pres">
      <dgm:prSet presAssocID="{1403FA7E-C2FE-40C3-A33F-A892E44EC88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5B00A-90F9-43E2-BBA4-83089E4E4BD8}" type="pres">
      <dgm:prSet presAssocID="{7AB2E21F-7DE3-40CB-96A2-DB88EBC110D8}" presName="spacer" presStyleCnt="0"/>
      <dgm:spPr/>
    </dgm:pt>
    <dgm:pt modelId="{CD0861E6-567E-450B-AF3C-B43E23604018}" type="pres">
      <dgm:prSet presAssocID="{474FBC76-CAFF-4D63-8C21-C54067073FB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F3F1A-7837-4998-8AAF-2F139AB662B5}" type="pres">
      <dgm:prSet presAssocID="{3F476BEE-50D4-4D2E-BE6F-B617AD6DF9A7}" presName="spacer" presStyleCnt="0"/>
      <dgm:spPr/>
    </dgm:pt>
    <dgm:pt modelId="{F489414C-0227-4DD1-987A-D82A46F1B548}" type="pres">
      <dgm:prSet presAssocID="{8624833A-4BA9-43A6-A44D-C1BACEA6726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38B287-391F-4728-8540-2B252A90F151}" srcId="{AC80FA43-0C6A-4BA5-9E2C-84958A56246F}" destId="{1403FA7E-C2FE-40C3-A33F-A892E44EC888}" srcOrd="0" destOrd="0" parTransId="{626D613A-DAF8-468C-B33B-5E6C2818E407}" sibTransId="{7AB2E21F-7DE3-40CB-96A2-DB88EBC110D8}"/>
    <dgm:cxn modelId="{AF6307DB-9CFE-4814-8EA4-DFACC0FF3C3C}" type="presOf" srcId="{1403FA7E-C2FE-40C3-A33F-A892E44EC888}" destId="{D63E6495-B278-42A0-A51A-18BE0B29A27D}" srcOrd="0" destOrd="0" presId="urn:microsoft.com/office/officeart/2005/8/layout/vList2"/>
    <dgm:cxn modelId="{8BC84A55-8A8F-4C2D-A814-DA75A9BFDAAE}" type="presOf" srcId="{8624833A-4BA9-43A6-A44D-C1BACEA67265}" destId="{F489414C-0227-4DD1-987A-D82A46F1B548}" srcOrd="0" destOrd="0" presId="urn:microsoft.com/office/officeart/2005/8/layout/vList2"/>
    <dgm:cxn modelId="{D5030602-3A05-4E50-8EC0-D7CACC2C72B4}" srcId="{AC80FA43-0C6A-4BA5-9E2C-84958A56246F}" destId="{474FBC76-CAFF-4D63-8C21-C54067073FBD}" srcOrd="1" destOrd="0" parTransId="{BA8A1650-8666-4572-B510-E341B7FDBA8E}" sibTransId="{3F476BEE-50D4-4D2E-BE6F-B617AD6DF9A7}"/>
    <dgm:cxn modelId="{73142BC0-8FFB-4E10-B139-73A075FF50B2}" type="presOf" srcId="{474FBC76-CAFF-4D63-8C21-C54067073FBD}" destId="{CD0861E6-567E-450B-AF3C-B43E23604018}" srcOrd="0" destOrd="0" presId="urn:microsoft.com/office/officeart/2005/8/layout/vList2"/>
    <dgm:cxn modelId="{9AC27A4A-0698-4D0A-82D1-C88AF667FD32}" srcId="{AC80FA43-0C6A-4BA5-9E2C-84958A56246F}" destId="{8624833A-4BA9-43A6-A44D-C1BACEA67265}" srcOrd="2" destOrd="0" parTransId="{64D12801-836E-4061-B6D5-01849CC6DCDF}" sibTransId="{30BB1457-D8B9-4BDE-900F-53C73550A4F4}"/>
    <dgm:cxn modelId="{24E35594-25FF-4081-912E-397B0E97C378}" type="presOf" srcId="{AC80FA43-0C6A-4BA5-9E2C-84958A56246F}" destId="{1ACC1734-4830-470D-A72B-32F5B9DD1CC0}" srcOrd="0" destOrd="0" presId="urn:microsoft.com/office/officeart/2005/8/layout/vList2"/>
    <dgm:cxn modelId="{A7619C82-983E-495B-92F6-D997E2ABDF09}" type="presParOf" srcId="{1ACC1734-4830-470D-A72B-32F5B9DD1CC0}" destId="{D63E6495-B278-42A0-A51A-18BE0B29A27D}" srcOrd="0" destOrd="0" presId="urn:microsoft.com/office/officeart/2005/8/layout/vList2"/>
    <dgm:cxn modelId="{98EE04C6-F570-443D-8161-CBB6D033D3BB}" type="presParOf" srcId="{1ACC1734-4830-470D-A72B-32F5B9DD1CC0}" destId="{5925B00A-90F9-43E2-BBA4-83089E4E4BD8}" srcOrd="1" destOrd="0" presId="urn:microsoft.com/office/officeart/2005/8/layout/vList2"/>
    <dgm:cxn modelId="{A7F71CDA-B9EA-4730-A4CD-EA69F9FE3DF6}" type="presParOf" srcId="{1ACC1734-4830-470D-A72B-32F5B9DD1CC0}" destId="{CD0861E6-567E-450B-AF3C-B43E23604018}" srcOrd="2" destOrd="0" presId="urn:microsoft.com/office/officeart/2005/8/layout/vList2"/>
    <dgm:cxn modelId="{34C10930-45A0-41AE-8078-D8472F467106}" type="presParOf" srcId="{1ACC1734-4830-470D-A72B-32F5B9DD1CC0}" destId="{FE5F3F1A-7837-4998-8AAF-2F139AB662B5}" srcOrd="3" destOrd="0" presId="urn:microsoft.com/office/officeart/2005/8/layout/vList2"/>
    <dgm:cxn modelId="{632C7CF3-AA2E-4599-8E0E-256BE02A2114}" type="presParOf" srcId="{1ACC1734-4830-470D-A72B-32F5B9DD1CC0}" destId="{F489414C-0227-4DD1-987A-D82A46F1B54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049D-EA12-4106-A100-49121810FBC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3056173-C634-4CDF-881F-BE1F99BE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1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049D-EA12-4106-A100-49121810FBC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056173-C634-4CDF-881F-BE1F99BE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92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049D-EA12-4106-A100-49121810FBC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056173-C634-4CDF-881F-BE1F99BEE3A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673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049D-EA12-4106-A100-49121810FBC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056173-C634-4CDF-881F-BE1F99BE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22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049D-EA12-4106-A100-49121810FBC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056173-C634-4CDF-881F-BE1F99BEE3A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982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049D-EA12-4106-A100-49121810FBC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056173-C634-4CDF-881F-BE1F99BE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89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049D-EA12-4106-A100-49121810FBC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6173-C634-4CDF-881F-BE1F99BE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9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049D-EA12-4106-A100-49121810FBC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6173-C634-4CDF-881F-BE1F99BE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5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049D-EA12-4106-A100-49121810FBC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6173-C634-4CDF-881F-BE1F99BE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44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049D-EA12-4106-A100-49121810FBC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056173-C634-4CDF-881F-BE1F99BE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90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049D-EA12-4106-A100-49121810FBC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056173-C634-4CDF-881F-BE1F99BE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04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049D-EA12-4106-A100-49121810FBC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056173-C634-4CDF-881F-BE1F99BE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93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049D-EA12-4106-A100-49121810FBC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6173-C634-4CDF-881F-BE1F99BE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0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049D-EA12-4106-A100-49121810FBC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6173-C634-4CDF-881F-BE1F99BE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52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049D-EA12-4106-A100-49121810FBC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6173-C634-4CDF-881F-BE1F99BE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49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049D-EA12-4106-A100-49121810FBC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056173-C634-4CDF-881F-BE1F99BE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18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6049D-EA12-4106-A100-49121810FBC2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3056173-C634-4CDF-881F-BE1F99BE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46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958" y="0"/>
            <a:ext cx="11820041" cy="47579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2000" dirty="0" smtClean="0"/>
              <a:t>Муниципальное автономное дошкольное образовательное учреждение городского округа Королёв Московской области</a:t>
            </a:r>
            <a:br>
              <a:rPr lang="ru-RU" sz="2000" dirty="0" smtClean="0"/>
            </a:br>
            <a:r>
              <a:rPr lang="ru-RU" sz="2000" dirty="0" smtClean="0"/>
              <a:t>«Детский сад общеразвивающего вида № 39 «Солнечный город»</a:t>
            </a:r>
            <a:br>
              <a:rPr lang="ru-RU" sz="2000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Методы и приемы развития творческих способностей детей младшего дошкольного возраста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890075"/>
            <a:ext cx="9510794" cy="2650210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Подготовил: </a:t>
            </a:r>
            <a:r>
              <a:rPr lang="ru-RU" dirty="0" err="1" smtClean="0"/>
              <a:t>Жерихова</a:t>
            </a:r>
            <a:r>
              <a:rPr lang="ru-RU" dirty="0" smtClean="0"/>
              <a:t> О.В.</a:t>
            </a:r>
          </a:p>
          <a:p>
            <a:pPr algn="ctr"/>
            <a:r>
              <a:rPr lang="ru-RU" dirty="0" smtClean="0"/>
              <a:t>Королев</a:t>
            </a:r>
          </a:p>
          <a:p>
            <a:pPr algn="ctr"/>
            <a:r>
              <a:rPr lang="ru-RU" dirty="0" smtClean="0"/>
              <a:t>2022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657" y="0"/>
            <a:ext cx="4773477" cy="130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7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313" y="624110"/>
            <a:ext cx="9784300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alibri Light" panose="020F0302020204030204" pitchFamily="34" charset="0"/>
              </a:rPr>
              <a:t>П</a:t>
            </a:r>
            <a:r>
              <a:rPr lang="ru-RU" sz="32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риемы </a:t>
            </a:r>
            <a:r>
              <a:rPr lang="ru-RU" sz="3200" b="1" dirty="0">
                <a:solidFill>
                  <a:srgbClr val="C00000"/>
                </a:solidFill>
                <a:latin typeface="Calibri Light" panose="020F0302020204030204" pitchFamily="34" charset="0"/>
              </a:rPr>
              <a:t>развития творческих способностей в изобразительной </a:t>
            </a:r>
            <a:r>
              <a:rPr lang="ru-RU" sz="32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деятельности (</a:t>
            </a:r>
            <a:r>
              <a:rPr lang="ru-RU" sz="3200" b="1" dirty="0">
                <a:solidFill>
                  <a:srgbClr val="C00000"/>
                </a:solidFill>
                <a:latin typeface="Calibri Light" panose="020F0302020204030204" pitchFamily="34" charset="0"/>
              </a:rPr>
              <a:t>Г.Г. </a:t>
            </a:r>
            <a:r>
              <a:rPr lang="ru-RU" sz="32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Григорьева) </a:t>
            </a:r>
            <a:endParaRPr lang="ru-RU" sz="32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914792"/>
              </p:ext>
            </p:extLst>
          </p:nvPr>
        </p:nvGraphicFramePr>
        <p:xfrm>
          <a:off x="1720313" y="1905000"/>
          <a:ext cx="9784300" cy="4006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769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09966"/>
            <a:ext cx="8906817" cy="11468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Работа с родителями</a:t>
            </a:r>
            <a:endParaRPr lang="ru-RU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455137"/>
              </p:ext>
            </p:extLst>
          </p:nvPr>
        </p:nvGraphicFramePr>
        <p:xfrm>
          <a:off x="2589212" y="1456841"/>
          <a:ext cx="8915400" cy="4454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653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723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libri Light" panose="020F0302020204030204" pitchFamily="34" charset="0"/>
              </a:rPr>
              <a:t>Список использованной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2820" y="1441343"/>
            <a:ext cx="10383864" cy="5300420"/>
          </a:xfrm>
        </p:spPr>
        <p:txBody>
          <a:bodyPr>
            <a:normAutofit/>
          </a:bodyPr>
          <a:lstStyle/>
          <a:p>
            <a:r>
              <a:rPr lang="ru-RU" dirty="0"/>
              <a:t>1. Ветлугина Н.А. Художественное творчество в детском саду. – М.: Просвещение, 1974. – 175 с.</a:t>
            </a:r>
          </a:p>
          <a:p>
            <a:r>
              <a:rPr lang="ru-RU" dirty="0"/>
              <a:t>2. Выготский Л.С. Воображение и творчество в детском возрасте. Психологический очерк. – М.: Просвещение, 1991. – 93 с.</a:t>
            </a:r>
          </a:p>
          <a:p>
            <a:r>
              <a:rPr lang="ru-RU" dirty="0"/>
              <a:t>3. Григорьева Г.Г. Игровые приемы в обучении дошкольников изобразительной деятельности. - М.: Просвещение, 1995. - 64 с</a:t>
            </a:r>
          </a:p>
          <a:p>
            <a:r>
              <a:rPr lang="ru-RU" dirty="0"/>
              <a:t>4. Комарова Т.С. Изобразительная деятельность в детском саду: обучение и творчество. – М.: Просвещение, 1990.</a:t>
            </a:r>
          </a:p>
          <a:p>
            <a:r>
              <a:rPr lang="ru-RU" dirty="0"/>
              <a:t>5. Никитина, А. В. Нетрадиционные техники рисования в детском саду [Текст] А.В. Никитина. – </a:t>
            </a:r>
            <a:r>
              <a:rPr lang="ru-RU" dirty="0" err="1"/>
              <a:t>Каро</a:t>
            </a:r>
            <a:r>
              <a:rPr lang="ru-RU" dirty="0"/>
              <a:t>, 2007.</a:t>
            </a:r>
          </a:p>
          <a:p>
            <a:r>
              <a:rPr lang="ru-RU" dirty="0"/>
              <a:t>6. Рисование с детьми дошкольного возраста, Нетрадиционные техники, планирование, конспекты занятий, Казакова Р.Г., </a:t>
            </a:r>
            <a:r>
              <a:rPr lang="ru-RU" dirty="0" err="1"/>
              <a:t>Сайганова</a:t>
            </a:r>
            <a:r>
              <a:rPr lang="ru-RU" dirty="0"/>
              <a:t> Т.И., Седова Е.М., </a:t>
            </a:r>
            <a:r>
              <a:rPr lang="ru-RU" dirty="0" err="1"/>
              <a:t>Слепцова</a:t>
            </a:r>
            <a:r>
              <a:rPr lang="ru-RU" dirty="0"/>
              <a:t> В.Ю., Смагина Т.В., 2006.</a:t>
            </a:r>
          </a:p>
          <a:p>
            <a:r>
              <a:rPr lang="ru-RU" dirty="0"/>
              <a:t>7. Савенков А. И. Одарённые дети в детском саду и школе. М., 2000</a:t>
            </a:r>
          </a:p>
          <a:p>
            <a:r>
              <a:rPr lang="ru-RU" dirty="0"/>
              <a:t>Теплов Б. М. Избранные труды: В 2-х т. - М.: Педагогика, 1985. – 635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82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СПАСИБО ЗА ВНИМАНИЕ!</a:t>
            </a:r>
            <a:endParaRPr lang="ru-RU" sz="44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8575" y="1597025"/>
            <a:ext cx="86296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4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2305" y="371959"/>
            <a:ext cx="9717437" cy="5539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Calibri" panose="020F0502020204030204" pitchFamily="34" charset="0"/>
              </a:rPr>
              <a:t>Именно творческая деятельность человека делает его существом, обращенным к будущему, созидающим его и видоизменяющим свое настоящее.</a:t>
            </a:r>
          </a:p>
          <a:p>
            <a:pPr marL="0" indent="0" algn="r">
              <a:buNone/>
            </a:pPr>
            <a:endParaRPr lang="ru-RU" sz="3200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3200" dirty="0">
                <a:latin typeface="Calibri" panose="020F0502020204030204" pitchFamily="34" charset="0"/>
              </a:rPr>
              <a:t>Обучить творческому акту нельзя, но это вовсе не значит, что нельзя воспитателю содействовать его образованию и </a:t>
            </a:r>
            <a:r>
              <a:rPr lang="ru-RU" sz="3200" dirty="0" smtClean="0">
                <a:latin typeface="Calibri" panose="020F0502020204030204" pitchFamily="34" charset="0"/>
              </a:rPr>
              <a:t>проявлению.</a:t>
            </a:r>
            <a:endParaRPr lang="ru-RU" sz="3200" dirty="0">
              <a:latin typeface="Calibri" panose="020F0502020204030204" pitchFamily="34" charset="0"/>
            </a:endParaRPr>
          </a:p>
          <a:p>
            <a:pPr marL="0" indent="0" algn="r">
              <a:buNone/>
            </a:pPr>
            <a:endParaRPr lang="ru-RU" sz="3200" dirty="0">
              <a:latin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ru-RU" sz="3200" dirty="0" smtClean="0">
                <a:latin typeface="Calibri" panose="020F0502020204030204" pitchFamily="34" charset="0"/>
              </a:rPr>
              <a:t>Л</a:t>
            </a:r>
            <a:r>
              <a:rPr lang="ru-RU" sz="3200" dirty="0">
                <a:latin typeface="Calibri" panose="020F0502020204030204" pitchFamily="34" charset="0"/>
              </a:rPr>
              <a:t>. С. Выготский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4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24110"/>
            <a:ext cx="967581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Методы развития творческих способностей детей младшего дошкольного возраста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6359" y="1905000"/>
            <a:ext cx="10352868" cy="4573292"/>
          </a:xfrm>
        </p:spPr>
        <p:txBody>
          <a:bodyPr>
            <a:normAutofit/>
          </a:bodyPr>
          <a:lstStyle/>
          <a:p>
            <a:r>
              <a:rPr lang="ru-RU" sz="2400" dirty="0"/>
              <a:t>Наблюдения за окружающим </a:t>
            </a:r>
            <a:r>
              <a:rPr lang="ru-RU" sz="2400" dirty="0" smtClean="0"/>
              <a:t>миром</a:t>
            </a:r>
          </a:p>
          <a:p>
            <a:r>
              <a:rPr lang="ru-RU" sz="2400" dirty="0"/>
              <a:t>Развивающие </a:t>
            </a:r>
            <a:r>
              <a:rPr lang="ru-RU" sz="2400" dirty="0" smtClean="0"/>
              <a:t>игры</a:t>
            </a:r>
          </a:p>
          <a:p>
            <a:r>
              <a:rPr lang="ru-RU" sz="2400" dirty="0" smtClean="0"/>
              <a:t>Чтение</a:t>
            </a:r>
          </a:p>
          <a:p>
            <a:r>
              <a:rPr lang="ru-RU" sz="2400" dirty="0" smtClean="0"/>
              <a:t>Музыка</a:t>
            </a:r>
          </a:p>
          <a:p>
            <a:r>
              <a:rPr lang="ru-RU" sz="2400" dirty="0"/>
              <a:t>Театрализованная деятельность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266" y="2103213"/>
            <a:ext cx="3319221" cy="22128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719" y="4514240"/>
            <a:ext cx="3328745" cy="22175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021" y="4514240"/>
            <a:ext cx="2927324" cy="21937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1902" y="4514240"/>
            <a:ext cx="2729557" cy="225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3816" y="325464"/>
            <a:ext cx="10197885" cy="111587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alibri Light" panose="020F0302020204030204" pitchFamily="34" charset="0"/>
              </a:rPr>
              <a:t>П</a:t>
            </a:r>
            <a:r>
              <a:rPr lang="ru-RU" sz="32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риемы </a:t>
            </a:r>
            <a:r>
              <a:rPr lang="ru-RU" sz="3200" b="1" dirty="0">
                <a:solidFill>
                  <a:srgbClr val="C00000"/>
                </a:solidFill>
                <a:latin typeface="Calibri Light" panose="020F0302020204030204" pitchFamily="34" charset="0"/>
              </a:rPr>
              <a:t>нетрадиционного </a:t>
            </a:r>
            <a:r>
              <a:rPr lang="ru-RU" sz="32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рисования Р.  Г</a:t>
            </a:r>
            <a:r>
              <a:rPr lang="ru-RU" sz="3200" b="1" dirty="0">
                <a:solidFill>
                  <a:srgbClr val="C00000"/>
                </a:solidFill>
                <a:latin typeface="Calibri Light" panose="020F0302020204030204" pitchFamily="34" charset="0"/>
              </a:rPr>
              <a:t>. Казаковой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073325"/>
              </p:ext>
            </p:extLst>
          </p:nvPr>
        </p:nvGraphicFramePr>
        <p:xfrm>
          <a:off x="1673817" y="1193369"/>
          <a:ext cx="9830795" cy="4717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654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592925" y="294468"/>
            <a:ext cx="8922316" cy="84108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Нетрадиционные виды рисования</a:t>
            </a:r>
            <a:endParaRPr lang="ru-RU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3559" y="1237391"/>
            <a:ext cx="3703301" cy="279772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663" y="1292025"/>
            <a:ext cx="3873449" cy="26884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558" y="4246226"/>
            <a:ext cx="3703301" cy="25184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663" y="4246226"/>
            <a:ext cx="3873449" cy="251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1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2592926" y="216977"/>
            <a:ext cx="8736335" cy="90703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libri Light" panose="020F0302020204030204" pitchFamily="34" charset="0"/>
              </a:rPr>
              <a:t>Нетрадиционные виды рисования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268168"/>
            <a:ext cx="3682451" cy="276038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428" y="1268169"/>
            <a:ext cx="3680518" cy="27603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927" y="4028558"/>
            <a:ext cx="3665019" cy="27487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925" y="4293719"/>
            <a:ext cx="3682451" cy="242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2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813828" cy="7087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Нетрадиционные виды аппликации</a:t>
            </a:r>
            <a:endParaRPr lang="ru-RU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3866" y="1376066"/>
            <a:ext cx="3565672" cy="26727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866" y="4073475"/>
            <a:ext cx="3565672" cy="26605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403" y="2484317"/>
            <a:ext cx="2190655" cy="29194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435700" y="2618264"/>
            <a:ext cx="3455617" cy="229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4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782831" cy="77073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libri Light" panose="020F0302020204030204" pitchFamily="34" charset="0"/>
              </a:rPr>
              <a:t>Нетрадиционные виды аппликации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0840" y="1394847"/>
            <a:ext cx="3750010" cy="2587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840" y="4138048"/>
            <a:ext cx="3750009" cy="2498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289" y="1813302"/>
            <a:ext cx="3297037" cy="43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1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5671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libri Light" panose="020F0302020204030204" pitchFamily="34" charset="0"/>
              </a:rPr>
              <a:t>Нетрадиционные виды </a:t>
            </a:r>
            <a:r>
              <a:rPr lang="ru-RU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лепки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4" y="1499548"/>
            <a:ext cx="3291606" cy="2467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768" y="1392813"/>
            <a:ext cx="3456930" cy="25957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829" y="4120077"/>
            <a:ext cx="3657259" cy="258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8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107</TotalTime>
  <Words>313</Words>
  <Application>Microsoft Office PowerPoint</Application>
  <PresentationFormat>Широкоэкранный</PresentationFormat>
  <Paragraphs>49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Wingdings 3</vt:lpstr>
      <vt:lpstr>Легкий дым</vt:lpstr>
      <vt:lpstr>                        Муниципальное автономное дошкольное образовательное учреждение городского округа Королёв Московской области «Детский сад общеразвивающего вида № 39 «Солнечный город»   Методы и приемы развития творческих способностей детей младшего дошкольного возраста </vt:lpstr>
      <vt:lpstr>Презентация PowerPoint</vt:lpstr>
      <vt:lpstr>Методы развития творческих способностей детей младшего дошкольного возраста</vt:lpstr>
      <vt:lpstr>Приемы нетрадиционного рисования Р.  Г. Казаковой </vt:lpstr>
      <vt:lpstr>Нетрадиционные виды рисования</vt:lpstr>
      <vt:lpstr>Нетрадиционные виды рисования</vt:lpstr>
      <vt:lpstr>Нетрадиционные виды аппликации</vt:lpstr>
      <vt:lpstr>Нетрадиционные виды аппликации</vt:lpstr>
      <vt:lpstr>Нетрадиционные виды лепки</vt:lpstr>
      <vt:lpstr>Приемы развития творческих способностей в изобразительной деятельности (Г.Г. Григорьева) </vt:lpstr>
      <vt:lpstr>Работа с родителями</vt:lpstr>
      <vt:lpstr>Список использованной литературы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OlgaPC</dc:creator>
  <cp:lastModifiedBy>OlgaPC</cp:lastModifiedBy>
  <cp:revision>13</cp:revision>
  <dcterms:created xsi:type="dcterms:W3CDTF">2022-11-28T16:12:39Z</dcterms:created>
  <dcterms:modified xsi:type="dcterms:W3CDTF">2023-05-20T16:43:38Z</dcterms:modified>
</cp:coreProperties>
</file>