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90" r:id="rId1"/>
  </p:sldMasterIdLst>
  <p:notesMasterIdLst>
    <p:notesMasterId r:id="rId8"/>
  </p:notesMasterIdLst>
  <p:sldIdLst>
    <p:sldId id="256" r:id="rId2"/>
    <p:sldId id="260" r:id="rId3"/>
    <p:sldId id="261" r:id="rId4"/>
    <p:sldId id="262" r:id="rId5"/>
    <p:sldId id="266" r:id="rId6"/>
    <p:sldId id="271" r:id="rId7"/>
  </p:sldIdLst>
  <p:sldSz cx="10287000" cy="18288000"/>
  <p:notesSz cx="6858000" cy="9144000"/>
  <p:embeddedFontLst>
    <p:embeddedFont>
      <p:font typeface="Montserrat" panose="020B0604020202020204" charset="-52"/>
      <p:regular r:id="rId9"/>
      <p:bold r:id="rId10"/>
      <p:italic r:id="rId11"/>
      <p:boldItalic r:id="rId12"/>
    </p:embeddedFont>
    <p:embeddedFont>
      <p:font typeface="Chicle" panose="020B0604020202020204" charset="0"/>
      <p:regular r:id="rId13"/>
    </p:embeddedFont>
    <p:embeddedFont>
      <p:font typeface="Montserrat Medium" panose="020B0604020202020204" charset="-52"/>
      <p:regular r:id="rId14"/>
      <p:bold r:id="rId15"/>
      <p:italic r:id="rId16"/>
      <p:boldItalic r:id="rId17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C9C6D1F-FE83-4840-A748-02605C37316F}">
  <a:tblStyle styleId="{4C9C6D1F-FE83-4840-A748-02605C37316F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>
        <p:scale>
          <a:sx n="33" d="100"/>
          <a:sy n="33" d="100"/>
        </p:scale>
        <p:origin x="2346" y="-6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font" Target="fonts/font5.fntdata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font" Target="fonts/font4.fntdata"/><Relationship Id="rId17" Type="http://schemas.openxmlformats.org/officeDocument/2006/relationships/font" Target="fonts/font9.fntdata"/><Relationship Id="rId2" Type="http://schemas.openxmlformats.org/officeDocument/2006/relationships/slide" Target="slides/slide1.xml"/><Relationship Id="rId16" Type="http://schemas.openxmlformats.org/officeDocument/2006/relationships/font" Target="fonts/font8.fntdata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font" Target="fonts/font7.fntdata"/><Relationship Id="rId10" Type="http://schemas.openxmlformats.org/officeDocument/2006/relationships/font" Target="fonts/font2.fntdata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font" Target="fonts/font1.fntdata"/><Relationship Id="rId14" Type="http://schemas.openxmlformats.org/officeDocument/2006/relationships/font" Target="fonts/font6.fntdata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464919" y="685800"/>
            <a:ext cx="19287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9" name="Google Shape;189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2465388" y="685800"/>
            <a:ext cx="19288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00" name="Google Shape;190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1" name="Google Shape;1971;g1769f8fd3eb_0_3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2465388" y="685800"/>
            <a:ext cx="19288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72" name="Google Shape;1972;g1769f8fd3eb_0_31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5" name="Google Shape;2005;g177fad8b4b5_0_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2465388" y="685800"/>
            <a:ext cx="19288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06" name="Google Shape;2006;g177fad8b4b5_0_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Google Shape;2058;g177fad8b4b5_0_1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465388" y="685800"/>
            <a:ext cx="19288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59" name="Google Shape;2059;g177fad8b4b5_0_1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3" name="Google Shape;2283;g177fad8b4b5_0_687:notes"/>
          <p:cNvSpPr>
            <a:spLocks noGrp="1" noRot="1" noChangeAspect="1"/>
          </p:cNvSpPr>
          <p:nvPr>
            <p:ph type="sldImg" idx="2"/>
          </p:nvPr>
        </p:nvSpPr>
        <p:spPr>
          <a:xfrm>
            <a:off x="2465388" y="685800"/>
            <a:ext cx="19288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84" name="Google Shape;2284;g177fad8b4b5_0_68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4" name="Google Shape;2494;g177fad8b4b5_0_1556:notes"/>
          <p:cNvSpPr>
            <a:spLocks noGrp="1" noRot="1" noChangeAspect="1"/>
          </p:cNvSpPr>
          <p:nvPr>
            <p:ph type="sldImg" idx="2"/>
          </p:nvPr>
        </p:nvSpPr>
        <p:spPr>
          <a:xfrm>
            <a:off x="2465388" y="685800"/>
            <a:ext cx="19288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5" name="Google Shape;2495;g177fad8b4b5_0_155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Google Shape;9;p2"/>
          <p:cNvGraphicFramePr/>
          <p:nvPr/>
        </p:nvGraphicFramePr>
        <p:xfrm>
          <a:off x="150" y="150"/>
          <a:ext cx="10286850" cy="18369375"/>
        </p:xfrm>
        <a:graphic>
          <a:graphicData uri="http://schemas.openxmlformats.org/drawingml/2006/table">
            <a:tbl>
              <a:tblPr>
                <a:noFill/>
                <a:tableStyleId>{4C9C6D1F-FE83-4840-A748-02605C37316F}</a:tableStyleId>
              </a:tblPr>
              <a:tblGrid>
                <a:gridCol w="7347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</a:tblGrid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</a:tbl>
          </a:graphicData>
        </a:graphic>
      </p:graphicFrame>
      <p:grpSp>
        <p:nvGrpSpPr>
          <p:cNvPr id="10" name="Google Shape;10;p2"/>
          <p:cNvGrpSpPr/>
          <p:nvPr/>
        </p:nvGrpSpPr>
        <p:grpSpPr>
          <a:xfrm>
            <a:off x="462575" y="535100"/>
            <a:ext cx="9361800" cy="17341800"/>
            <a:chOff x="534550" y="535100"/>
            <a:chExt cx="9361800" cy="17341800"/>
          </a:xfrm>
        </p:grpSpPr>
        <p:sp>
          <p:nvSpPr>
            <p:cNvPr id="11" name="Google Shape;11;p2"/>
            <p:cNvSpPr/>
            <p:nvPr/>
          </p:nvSpPr>
          <p:spPr>
            <a:xfrm>
              <a:off x="534550" y="535100"/>
              <a:ext cx="9361800" cy="17341800"/>
            </a:xfrm>
            <a:prstGeom prst="roundRect">
              <a:avLst>
                <a:gd name="adj" fmla="val 2267"/>
              </a:avLst>
            </a:prstGeom>
            <a:solidFill>
              <a:schemeClr val="lt1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>
              <a:off x="534550" y="535100"/>
              <a:ext cx="9361800" cy="542100"/>
            </a:xfrm>
            <a:prstGeom prst="roundRect">
              <a:avLst>
                <a:gd name="adj" fmla="val 35501"/>
              </a:avLst>
            </a:prstGeom>
            <a:solidFill>
              <a:schemeClr val="accent5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881875" y="678527"/>
              <a:ext cx="224400" cy="2244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1281848" y="678527"/>
              <a:ext cx="224400" cy="2244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1681821" y="678527"/>
              <a:ext cx="224400" cy="2244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6" name="Google Shape;16;p2"/>
          <p:cNvSpPr txBox="1">
            <a:spLocks noGrp="1"/>
          </p:cNvSpPr>
          <p:nvPr>
            <p:ph type="ctrTitle"/>
          </p:nvPr>
        </p:nvSpPr>
        <p:spPr>
          <a:xfrm>
            <a:off x="1563275" y="3380338"/>
            <a:ext cx="7160400" cy="79992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0100"/>
              <a:buNone/>
              <a:defRPr sz="13300"/>
            </a:lvl1pPr>
            <a:lvl2pPr lvl="1" algn="ctr">
              <a:spcBef>
                <a:spcPts val="0"/>
              </a:spcBef>
              <a:spcAft>
                <a:spcPts val="0"/>
              </a:spcAft>
              <a:buSzPts val="10100"/>
              <a:buNone/>
              <a:defRPr sz="10100"/>
            </a:lvl2pPr>
            <a:lvl3pPr lvl="2" algn="ctr">
              <a:spcBef>
                <a:spcPts val="0"/>
              </a:spcBef>
              <a:spcAft>
                <a:spcPts val="0"/>
              </a:spcAft>
              <a:buSzPts val="10100"/>
              <a:buNone/>
              <a:defRPr sz="10100"/>
            </a:lvl3pPr>
            <a:lvl4pPr lvl="3" algn="ctr">
              <a:spcBef>
                <a:spcPts val="0"/>
              </a:spcBef>
              <a:spcAft>
                <a:spcPts val="0"/>
              </a:spcAft>
              <a:buSzPts val="10100"/>
              <a:buNone/>
              <a:defRPr sz="10100"/>
            </a:lvl4pPr>
            <a:lvl5pPr lvl="4" algn="ctr">
              <a:spcBef>
                <a:spcPts val="0"/>
              </a:spcBef>
              <a:spcAft>
                <a:spcPts val="0"/>
              </a:spcAft>
              <a:buSzPts val="10100"/>
              <a:buNone/>
              <a:defRPr sz="10100"/>
            </a:lvl5pPr>
            <a:lvl6pPr lvl="5" algn="ctr">
              <a:spcBef>
                <a:spcPts val="0"/>
              </a:spcBef>
              <a:spcAft>
                <a:spcPts val="0"/>
              </a:spcAft>
              <a:buSzPts val="10100"/>
              <a:buNone/>
              <a:defRPr sz="10100"/>
            </a:lvl6pPr>
            <a:lvl7pPr lvl="6" algn="ctr">
              <a:spcBef>
                <a:spcPts val="0"/>
              </a:spcBef>
              <a:spcAft>
                <a:spcPts val="0"/>
              </a:spcAft>
              <a:buSzPts val="10100"/>
              <a:buNone/>
              <a:defRPr sz="10100"/>
            </a:lvl7pPr>
            <a:lvl8pPr lvl="7" algn="ctr">
              <a:spcBef>
                <a:spcPts val="0"/>
              </a:spcBef>
              <a:spcAft>
                <a:spcPts val="0"/>
              </a:spcAft>
              <a:buSzPts val="10100"/>
              <a:buNone/>
              <a:defRPr sz="10100"/>
            </a:lvl8pPr>
            <a:lvl9pPr lvl="8" algn="ctr">
              <a:spcBef>
                <a:spcPts val="0"/>
              </a:spcBef>
              <a:spcAft>
                <a:spcPts val="0"/>
              </a:spcAft>
              <a:buSzPts val="10100"/>
              <a:buNone/>
              <a:defRPr sz="10100"/>
            </a:lvl9pPr>
          </a:lstStyle>
          <a:p>
            <a:endParaRPr/>
          </a:p>
        </p:txBody>
      </p:sp>
      <p:sp>
        <p:nvSpPr>
          <p:cNvPr id="17" name="Google Shape;17;p2"/>
          <p:cNvSpPr txBox="1">
            <a:spLocks noGrp="1"/>
          </p:cNvSpPr>
          <p:nvPr>
            <p:ph type="subTitle" idx="1"/>
          </p:nvPr>
        </p:nvSpPr>
        <p:spPr>
          <a:xfrm>
            <a:off x="1712400" y="12312625"/>
            <a:ext cx="6862200" cy="1730700"/>
          </a:xfrm>
          <a:prstGeom prst="rect">
            <a:avLst/>
          </a:prstGeom>
          <a:solidFill>
            <a:schemeClr val="accent5"/>
          </a:solidFill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400"/>
              <a:buNone/>
              <a:defRPr sz="4000">
                <a:solidFill>
                  <a:srgbClr val="191919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>
            <a:endParaRPr/>
          </a:p>
        </p:txBody>
      </p:sp>
      <p:grpSp>
        <p:nvGrpSpPr>
          <p:cNvPr id="18" name="Google Shape;18;p2"/>
          <p:cNvGrpSpPr/>
          <p:nvPr/>
        </p:nvGrpSpPr>
        <p:grpSpPr>
          <a:xfrm>
            <a:off x="-657519" y="2383969"/>
            <a:ext cx="2741505" cy="2146885"/>
            <a:chOff x="850787" y="3382775"/>
            <a:chExt cx="1583038" cy="1239684"/>
          </a:xfrm>
        </p:grpSpPr>
        <p:sp>
          <p:nvSpPr>
            <p:cNvPr id="19" name="Google Shape;19;p2"/>
            <p:cNvSpPr/>
            <p:nvPr/>
          </p:nvSpPr>
          <p:spPr>
            <a:xfrm>
              <a:off x="850787" y="3993335"/>
              <a:ext cx="635998" cy="629125"/>
            </a:xfrm>
            <a:custGeom>
              <a:avLst/>
              <a:gdLst/>
              <a:ahLst/>
              <a:cxnLst/>
              <a:rect l="l" t="t" r="r" b="b"/>
              <a:pathLst>
                <a:path w="11382" h="11259" extrusionOk="0">
                  <a:moveTo>
                    <a:pt x="3037" y="1"/>
                  </a:moveTo>
                  <a:cubicBezTo>
                    <a:pt x="2726" y="1"/>
                    <a:pt x="2418" y="10"/>
                    <a:pt x="2114" y="29"/>
                  </a:cubicBezTo>
                  <a:cubicBezTo>
                    <a:pt x="1007" y="98"/>
                    <a:pt x="1" y="392"/>
                    <a:pt x="145" y="1751"/>
                  </a:cubicBezTo>
                  <a:cubicBezTo>
                    <a:pt x="218" y="2433"/>
                    <a:pt x="686" y="2946"/>
                    <a:pt x="1165" y="3400"/>
                  </a:cubicBezTo>
                  <a:cubicBezTo>
                    <a:pt x="1429" y="3648"/>
                    <a:pt x="1659" y="3766"/>
                    <a:pt x="1729" y="4137"/>
                  </a:cubicBezTo>
                  <a:cubicBezTo>
                    <a:pt x="1815" y="4597"/>
                    <a:pt x="1649" y="5067"/>
                    <a:pt x="1622" y="5522"/>
                  </a:cubicBezTo>
                  <a:cubicBezTo>
                    <a:pt x="1582" y="6190"/>
                    <a:pt x="1835" y="6717"/>
                    <a:pt x="2428" y="7025"/>
                  </a:cubicBezTo>
                  <a:cubicBezTo>
                    <a:pt x="2728" y="7182"/>
                    <a:pt x="3070" y="7251"/>
                    <a:pt x="3356" y="7435"/>
                  </a:cubicBezTo>
                  <a:cubicBezTo>
                    <a:pt x="3954" y="7821"/>
                    <a:pt x="3885" y="8389"/>
                    <a:pt x="3983" y="9013"/>
                  </a:cubicBezTo>
                  <a:cubicBezTo>
                    <a:pt x="4146" y="10069"/>
                    <a:pt x="5001" y="11259"/>
                    <a:pt x="5990" y="11259"/>
                  </a:cubicBezTo>
                  <a:cubicBezTo>
                    <a:pt x="6301" y="11259"/>
                    <a:pt x="6625" y="11141"/>
                    <a:pt x="6945" y="10866"/>
                  </a:cubicBezTo>
                  <a:cubicBezTo>
                    <a:pt x="6961" y="10855"/>
                    <a:pt x="6974" y="10844"/>
                    <a:pt x="6987" y="10830"/>
                  </a:cubicBezTo>
                  <a:cubicBezTo>
                    <a:pt x="8593" y="9166"/>
                    <a:pt x="9680" y="6763"/>
                    <a:pt x="10562" y="4656"/>
                  </a:cubicBezTo>
                  <a:cubicBezTo>
                    <a:pt x="10845" y="3982"/>
                    <a:pt x="11381" y="2963"/>
                    <a:pt x="11237" y="2199"/>
                  </a:cubicBezTo>
                  <a:cubicBezTo>
                    <a:pt x="11127" y="1618"/>
                    <a:pt x="10346" y="1412"/>
                    <a:pt x="9867" y="1244"/>
                  </a:cubicBezTo>
                  <a:cubicBezTo>
                    <a:pt x="7762" y="495"/>
                    <a:pt x="5324" y="1"/>
                    <a:pt x="303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1793078" y="3382775"/>
              <a:ext cx="640747" cy="630410"/>
            </a:xfrm>
            <a:custGeom>
              <a:avLst/>
              <a:gdLst/>
              <a:ahLst/>
              <a:cxnLst/>
              <a:rect l="l" t="t" r="r" b="b"/>
              <a:pathLst>
                <a:path w="11467" h="11282" extrusionOk="0">
                  <a:moveTo>
                    <a:pt x="5141" y="1"/>
                  </a:moveTo>
                  <a:cubicBezTo>
                    <a:pt x="4698" y="1"/>
                    <a:pt x="4390" y="257"/>
                    <a:pt x="4075" y="606"/>
                  </a:cubicBezTo>
                  <a:cubicBezTo>
                    <a:pt x="2378" y="2482"/>
                    <a:pt x="1300" y="5163"/>
                    <a:pt x="563" y="7551"/>
                  </a:cubicBezTo>
                  <a:cubicBezTo>
                    <a:pt x="397" y="8092"/>
                    <a:pt x="0" y="9054"/>
                    <a:pt x="222" y="9636"/>
                  </a:cubicBezTo>
                  <a:cubicBezTo>
                    <a:pt x="445" y="10216"/>
                    <a:pt x="1425" y="10380"/>
                    <a:pt x="1937" y="10508"/>
                  </a:cubicBezTo>
                  <a:cubicBezTo>
                    <a:pt x="3335" y="10859"/>
                    <a:pt x="4784" y="11042"/>
                    <a:pt x="6219" y="11163"/>
                  </a:cubicBezTo>
                  <a:cubicBezTo>
                    <a:pt x="6914" y="11222"/>
                    <a:pt x="7632" y="11282"/>
                    <a:pt x="8345" y="11282"/>
                  </a:cubicBezTo>
                  <a:cubicBezTo>
                    <a:pt x="8866" y="11282"/>
                    <a:pt x="9385" y="11250"/>
                    <a:pt x="9892" y="11163"/>
                  </a:cubicBezTo>
                  <a:cubicBezTo>
                    <a:pt x="9908" y="11163"/>
                    <a:pt x="9927" y="11160"/>
                    <a:pt x="9944" y="11155"/>
                  </a:cubicBezTo>
                  <a:cubicBezTo>
                    <a:pt x="9962" y="11152"/>
                    <a:pt x="9979" y="11147"/>
                    <a:pt x="9994" y="11141"/>
                  </a:cubicBezTo>
                  <a:cubicBezTo>
                    <a:pt x="11467" y="10731"/>
                    <a:pt x="11271" y="9079"/>
                    <a:pt x="10468" y="8034"/>
                  </a:cubicBezTo>
                  <a:cubicBezTo>
                    <a:pt x="10203" y="7687"/>
                    <a:pt x="9847" y="7503"/>
                    <a:pt x="9541" y="7202"/>
                  </a:cubicBezTo>
                  <a:cubicBezTo>
                    <a:pt x="9156" y="6823"/>
                    <a:pt x="9090" y="6417"/>
                    <a:pt x="9176" y="5914"/>
                  </a:cubicBezTo>
                  <a:cubicBezTo>
                    <a:pt x="9263" y="5398"/>
                    <a:pt x="9444" y="4905"/>
                    <a:pt x="9187" y="4405"/>
                  </a:cubicBezTo>
                  <a:cubicBezTo>
                    <a:pt x="8839" y="3729"/>
                    <a:pt x="8018" y="3590"/>
                    <a:pt x="7449" y="3176"/>
                  </a:cubicBezTo>
                  <a:cubicBezTo>
                    <a:pt x="6848" y="2741"/>
                    <a:pt x="7003" y="1826"/>
                    <a:pt x="6729" y="1172"/>
                  </a:cubicBezTo>
                  <a:cubicBezTo>
                    <a:pt x="6493" y="609"/>
                    <a:pt x="6004" y="145"/>
                    <a:pt x="5388" y="26"/>
                  </a:cubicBezTo>
                  <a:cubicBezTo>
                    <a:pt x="5301" y="9"/>
                    <a:pt x="5219" y="1"/>
                    <a:pt x="514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1186266" y="3585159"/>
              <a:ext cx="881523" cy="831904"/>
            </a:xfrm>
            <a:custGeom>
              <a:avLst/>
              <a:gdLst/>
              <a:ahLst/>
              <a:cxnLst/>
              <a:rect l="l" t="t" r="r" b="b"/>
              <a:pathLst>
                <a:path w="15776" h="14888" extrusionOk="0">
                  <a:moveTo>
                    <a:pt x="8257" y="1"/>
                  </a:moveTo>
                  <a:cubicBezTo>
                    <a:pt x="5654" y="1"/>
                    <a:pt x="3052" y="1401"/>
                    <a:pt x="1698" y="3642"/>
                  </a:cubicBezTo>
                  <a:cubicBezTo>
                    <a:pt x="0" y="6454"/>
                    <a:pt x="374" y="10431"/>
                    <a:pt x="2618" y="12850"/>
                  </a:cubicBezTo>
                  <a:cubicBezTo>
                    <a:pt x="3908" y="14241"/>
                    <a:pt x="5817" y="14888"/>
                    <a:pt x="7729" y="14888"/>
                  </a:cubicBezTo>
                  <a:cubicBezTo>
                    <a:pt x="9135" y="14888"/>
                    <a:pt x="10543" y="14538"/>
                    <a:pt x="11708" y="13877"/>
                  </a:cubicBezTo>
                  <a:cubicBezTo>
                    <a:pt x="14193" y="12464"/>
                    <a:pt x="15776" y="9563"/>
                    <a:pt x="15531" y="6715"/>
                  </a:cubicBezTo>
                  <a:cubicBezTo>
                    <a:pt x="15448" y="5752"/>
                    <a:pt x="15154" y="4821"/>
                    <a:pt x="14696" y="3973"/>
                  </a:cubicBezTo>
                  <a:cubicBezTo>
                    <a:pt x="13678" y="2087"/>
                    <a:pt x="11849" y="619"/>
                    <a:pt x="9746" y="159"/>
                  </a:cubicBezTo>
                  <a:cubicBezTo>
                    <a:pt x="9256" y="52"/>
                    <a:pt x="8756" y="1"/>
                    <a:pt x="8257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887497" y="4018367"/>
              <a:ext cx="162604" cy="125780"/>
            </a:xfrm>
            <a:custGeom>
              <a:avLst/>
              <a:gdLst/>
              <a:ahLst/>
              <a:cxnLst/>
              <a:rect l="l" t="t" r="r" b="b"/>
              <a:pathLst>
                <a:path w="2910" h="2251" extrusionOk="0">
                  <a:moveTo>
                    <a:pt x="1597" y="1"/>
                  </a:moveTo>
                  <a:cubicBezTo>
                    <a:pt x="1226" y="1"/>
                    <a:pt x="853" y="192"/>
                    <a:pt x="571" y="459"/>
                  </a:cubicBezTo>
                  <a:cubicBezTo>
                    <a:pt x="248" y="761"/>
                    <a:pt x="97" y="1159"/>
                    <a:pt x="36" y="1588"/>
                  </a:cubicBezTo>
                  <a:cubicBezTo>
                    <a:pt x="1" y="1838"/>
                    <a:pt x="205" y="2103"/>
                    <a:pt x="418" y="2195"/>
                  </a:cubicBezTo>
                  <a:cubicBezTo>
                    <a:pt x="505" y="2233"/>
                    <a:pt x="594" y="2251"/>
                    <a:pt x="681" y="2251"/>
                  </a:cubicBezTo>
                  <a:cubicBezTo>
                    <a:pt x="840" y="2251"/>
                    <a:pt x="994" y="2191"/>
                    <a:pt x="1124" y="2080"/>
                  </a:cubicBezTo>
                  <a:lnTo>
                    <a:pt x="1124" y="2079"/>
                  </a:lnTo>
                  <a:cubicBezTo>
                    <a:pt x="1149" y="2057"/>
                    <a:pt x="1160" y="2045"/>
                    <a:pt x="1165" y="2039"/>
                  </a:cubicBezTo>
                  <a:lnTo>
                    <a:pt x="1165" y="2039"/>
                  </a:lnTo>
                  <a:cubicBezTo>
                    <a:pt x="1173" y="2036"/>
                    <a:pt x="1185" y="2031"/>
                    <a:pt x="1205" y="2022"/>
                  </a:cubicBezTo>
                  <a:cubicBezTo>
                    <a:pt x="1225" y="2013"/>
                    <a:pt x="1239" y="2006"/>
                    <a:pt x="1248" y="2001"/>
                  </a:cubicBezTo>
                  <a:lnTo>
                    <a:pt x="1248" y="2001"/>
                  </a:lnTo>
                  <a:cubicBezTo>
                    <a:pt x="1255" y="2000"/>
                    <a:pt x="1263" y="1998"/>
                    <a:pt x="1271" y="1996"/>
                  </a:cubicBezTo>
                  <a:cubicBezTo>
                    <a:pt x="1329" y="1981"/>
                    <a:pt x="1386" y="1964"/>
                    <a:pt x="1443" y="1950"/>
                  </a:cubicBezTo>
                  <a:lnTo>
                    <a:pt x="1443" y="1950"/>
                  </a:lnTo>
                  <a:cubicBezTo>
                    <a:pt x="1450" y="1950"/>
                    <a:pt x="1457" y="1950"/>
                    <a:pt x="1464" y="1950"/>
                  </a:cubicBezTo>
                  <a:lnTo>
                    <a:pt x="1716" y="1927"/>
                  </a:lnTo>
                  <a:cubicBezTo>
                    <a:pt x="2528" y="1801"/>
                    <a:pt x="2909" y="774"/>
                    <a:pt x="2238" y="230"/>
                  </a:cubicBezTo>
                  <a:cubicBezTo>
                    <a:pt x="2039" y="69"/>
                    <a:pt x="1818" y="1"/>
                    <a:pt x="159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953263" y="4273889"/>
              <a:ext cx="92198" cy="84990"/>
            </a:xfrm>
            <a:custGeom>
              <a:avLst/>
              <a:gdLst/>
              <a:ahLst/>
              <a:cxnLst/>
              <a:rect l="l" t="t" r="r" b="b"/>
              <a:pathLst>
                <a:path w="1650" h="1521" extrusionOk="0">
                  <a:moveTo>
                    <a:pt x="715" y="0"/>
                  </a:moveTo>
                  <a:cubicBezTo>
                    <a:pt x="585" y="0"/>
                    <a:pt x="458" y="43"/>
                    <a:pt x="353" y="118"/>
                  </a:cubicBezTo>
                  <a:cubicBezTo>
                    <a:pt x="128" y="281"/>
                    <a:pt x="1" y="641"/>
                    <a:pt x="169" y="894"/>
                  </a:cubicBezTo>
                  <a:lnTo>
                    <a:pt x="171" y="894"/>
                  </a:lnTo>
                  <a:cubicBezTo>
                    <a:pt x="228" y="979"/>
                    <a:pt x="284" y="1065"/>
                    <a:pt x="344" y="1148"/>
                  </a:cubicBezTo>
                  <a:cubicBezTo>
                    <a:pt x="431" y="1270"/>
                    <a:pt x="554" y="1350"/>
                    <a:pt x="677" y="1433"/>
                  </a:cubicBezTo>
                  <a:cubicBezTo>
                    <a:pt x="764" y="1492"/>
                    <a:pt x="874" y="1521"/>
                    <a:pt x="985" y="1521"/>
                  </a:cubicBezTo>
                  <a:cubicBezTo>
                    <a:pt x="1142" y="1521"/>
                    <a:pt x="1301" y="1464"/>
                    <a:pt x="1404" y="1356"/>
                  </a:cubicBezTo>
                  <a:cubicBezTo>
                    <a:pt x="1588" y="1166"/>
                    <a:pt x="1650" y="877"/>
                    <a:pt x="1519" y="638"/>
                  </a:cubicBezTo>
                  <a:cubicBezTo>
                    <a:pt x="1463" y="533"/>
                    <a:pt x="1409" y="415"/>
                    <a:pt x="1323" y="334"/>
                  </a:cubicBezTo>
                  <a:cubicBezTo>
                    <a:pt x="1270" y="281"/>
                    <a:pt x="1204" y="236"/>
                    <a:pt x="1145" y="189"/>
                  </a:cubicBezTo>
                  <a:cubicBezTo>
                    <a:pt x="1024" y="88"/>
                    <a:pt x="899" y="0"/>
                    <a:pt x="733" y="0"/>
                  </a:cubicBezTo>
                  <a:cubicBezTo>
                    <a:pt x="732" y="0"/>
                    <a:pt x="730" y="0"/>
                    <a:pt x="729" y="0"/>
                  </a:cubicBezTo>
                  <a:cubicBezTo>
                    <a:pt x="724" y="0"/>
                    <a:pt x="720" y="0"/>
                    <a:pt x="71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2084833" y="3825435"/>
              <a:ext cx="138838" cy="93749"/>
            </a:xfrm>
            <a:custGeom>
              <a:avLst/>
              <a:gdLst/>
              <a:ahLst/>
              <a:cxnLst/>
              <a:rect l="l" t="t" r="r" b="b"/>
              <a:pathLst>
                <a:path w="3073" h="2075" extrusionOk="0">
                  <a:moveTo>
                    <a:pt x="1262" y="556"/>
                  </a:moveTo>
                  <a:cubicBezTo>
                    <a:pt x="1265" y="556"/>
                    <a:pt x="1254" y="573"/>
                    <a:pt x="1229" y="590"/>
                  </a:cubicBezTo>
                  <a:lnTo>
                    <a:pt x="1229" y="590"/>
                  </a:lnTo>
                  <a:cubicBezTo>
                    <a:pt x="1248" y="565"/>
                    <a:pt x="1259" y="556"/>
                    <a:pt x="1262" y="556"/>
                  </a:cubicBezTo>
                  <a:close/>
                  <a:moveTo>
                    <a:pt x="1258" y="577"/>
                  </a:moveTo>
                  <a:cubicBezTo>
                    <a:pt x="1258" y="577"/>
                    <a:pt x="1250" y="581"/>
                    <a:pt x="1228" y="591"/>
                  </a:cubicBezTo>
                  <a:lnTo>
                    <a:pt x="1228" y="591"/>
                  </a:lnTo>
                  <a:cubicBezTo>
                    <a:pt x="1228" y="591"/>
                    <a:pt x="1228" y="591"/>
                    <a:pt x="1228" y="591"/>
                  </a:cubicBezTo>
                  <a:lnTo>
                    <a:pt x="1228" y="591"/>
                  </a:lnTo>
                  <a:cubicBezTo>
                    <a:pt x="1244" y="583"/>
                    <a:pt x="1258" y="577"/>
                    <a:pt x="1258" y="577"/>
                  </a:cubicBezTo>
                  <a:close/>
                  <a:moveTo>
                    <a:pt x="1211" y="599"/>
                  </a:moveTo>
                  <a:cubicBezTo>
                    <a:pt x="1206" y="602"/>
                    <a:pt x="1201" y="604"/>
                    <a:pt x="1195" y="607"/>
                  </a:cubicBezTo>
                  <a:cubicBezTo>
                    <a:pt x="1195" y="607"/>
                    <a:pt x="1194" y="608"/>
                    <a:pt x="1193" y="608"/>
                  </a:cubicBezTo>
                  <a:lnTo>
                    <a:pt x="1193" y="608"/>
                  </a:lnTo>
                  <a:cubicBezTo>
                    <a:pt x="1198" y="606"/>
                    <a:pt x="1205" y="603"/>
                    <a:pt x="1211" y="599"/>
                  </a:cubicBezTo>
                  <a:close/>
                  <a:moveTo>
                    <a:pt x="1217" y="607"/>
                  </a:moveTo>
                  <a:lnTo>
                    <a:pt x="1217" y="607"/>
                  </a:lnTo>
                  <a:cubicBezTo>
                    <a:pt x="1216" y="607"/>
                    <a:pt x="1216" y="608"/>
                    <a:pt x="1215" y="608"/>
                  </a:cubicBezTo>
                  <a:cubicBezTo>
                    <a:pt x="1216" y="608"/>
                    <a:pt x="1216" y="607"/>
                    <a:pt x="1217" y="607"/>
                  </a:cubicBezTo>
                  <a:close/>
                  <a:moveTo>
                    <a:pt x="1136" y="647"/>
                  </a:moveTo>
                  <a:cubicBezTo>
                    <a:pt x="1135" y="648"/>
                    <a:pt x="1134" y="649"/>
                    <a:pt x="1133" y="650"/>
                  </a:cubicBezTo>
                  <a:lnTo>
                    <a:pt x="1129" y="650"/>
                  </a:lnTo>
                  <a:cubicBezTo>
                    <a:pt x="1132" y="649"/>
                    <a:pt x="1134" y="648"/>
                    <a:pt x="1136" y="647"/>
                  </a:cubicBezTo>
                  <a:close/>
                  <a:moveTo>
                    <a:pt x="1132" y="651"/>
                  </a:moveTo>
                  <a:lnTo>
                    <a:pt x="1132" y="651"/>
                  </a:lnTo>
                  <a:cubicBezTo>
                    <a:pt x="1130" y="652"/>
                    <a:pt x="1128" y="653"/>
                    <a:pt x="1126" y="654"/>
                  </a:cubicBezTo>
                  <a:lnTo>
                    <a:pt x="1126" y="654"/>
                  </a:lnTo>
                  <a:cubicBezTo>
                    <a:pt x="1125" y="654"/>
                    <a:pt x="1124" y="654"/>
                    <a:pt x="1123" y="653"/>
                  </a:cubicBezTo>
                  <a:lnTo>
                    <a:pt x="1123" y="653"/>
                  </a:lnTo>
                  <a:cubicBezTo>
                    <a:pt x="1123" y="653"/>
                    <a:pt x="1124" y="652"/>
                    <a:pt x="1125" y="651"/>
                  </a:cubicBezTo>
                  <a:cubicBezTo>
                    <a:pt x="1125" y="651"/>
                    <a:pt x="1126" y="651"/>
                    <a:pt x="1127" y="651"/>
                  </a:cubicBezTo>
                  <a:lnTo>
                    <a:pt x="1127" y="651"/>
                  </a:lnTo>
                  <a:lnTo>
                    <a:pt x="1132" y="651"/>
                  </a:lnTo>
                  <a:close/>
                  <a:moveTo>
                    <a:pt x="1122" y="654"/>
                  </a:moveTo>
                  <a:cubicBezTo>
                    <a:pt x="1123" y="654"/>
                    <a:pt x="1124" y="655"/>
                    <a:pt x="1126" y="655"/>
                  </a:cubicBezTo>
                  <a:lnTo>
                    <a:pt x="1126" y="655"/>
                  </a:lnTo>
                  <a:cubicBezTo>
                    <a:pt x="1111" y="665"/>
                    <a:pt x="1100" y="673"/>
                    <a:pt x="1099" y="673"/>
                  </a:cubicBezTo>
                  <a:cubicBezTo>
                    <a:pt x="1099" y="673"/>
                    <a:pt x="1105" y="668"/>
                    <a:pt x="1122" y="654"/>
                  </a:cubicBezTo>
                  <a:close/>
                  <a:moveTo>
                    <a:pt x="2044" y="1"/>
                  </a:moveTo>
                  <a:cubicBezTo>
                    <a:pt x="1940" y="1"/>
                    <a:pt x="1833" y="27"/>
                    <a:pt x="1727" y="86"/>
                  </a:cubicBezTo>
                  <a:cubicBezTo>
                    <a:pt x="1562" y="175"/>
                    <a:pt x="1421" y="302"/>
                    <a:pt x="1315" y="457"/>
                  </a:cubicBezTo>
                  <a:cubicBezTo>
                    <a:pt x="1284" y="500"/>
                    <a:pt x="1258" y="547"/>
                    <a:pt x="1228" y="591"/>
                  </a:cubicBezTo>
                  <a:lnTo>
                    <a:pt x="1228" y="591"/>
                  </a:lnTo>
                  <a:cubicBezTo>
                    <a:pt x="1227" y="591"/>
                    <a:pt x="1226" y="592"/>
                    <a:pt x="1225" y="593"/>
                  </a:cubicBezTo>
                  <a:lnTo>
                    <a:pt x="1225" y="593"/>
                  </a:lnTo>
                  <a:cubicBezTo>
                    <a:pt x="1226" y="592"/>
                    <a:pt x="1226" y="592"/>
                    <a:pt x="1227" y="592"/>
                  </a:cubicBezTo>
                  <a:lnTo>
                    <a:pt x="1227" y="592"/>
                  </a:lnTo>
                  <a:cubicBezTo>
                    <a:pt x="1227" y="592"/>
                    <a:pt x="1227" y="592"/>
                    <a:pt x="1227" y="592"/>
                  </a:cubicBezTo>
                  <a:lnTo>
                    <a:pt x="1227" y="592"/>
                  </a:lnTo>
                  <a:cubicBezTo>
                    <a:pt x="1226" y="592"/>
                    <a:pt x="1226" y="592"/>
                    <a:pt x="1225" y="593"/>
                  </a:cubicBezTo>
                  <a:lnTo>
                    <a:pt x="1225" y="593"/>
                  </a:lnTo>
                  <a:cubicBezTo>
                    <a:pt x="1225" y="593"/>
                    <a:pt x="1225" y="593"/>
                    <a:pt x="1225" y="593"/>
                  </a:cubicBezTo>
                  <a:lnTo>
                    <a:pt x="1225" y="593"/>
                  </a:lnTo>
                  <a:cubicBezTo>
                    <a:pt x="1221" y="595"/>
                    <a:pt x="1216" y="597"/>
                    <a:pt x="1211" y="599"/>
                  </a:cubicBezTo>
                  <a:lnTo>
                    <a:pt x="1211" y="599"/>
                  </a:lnTo>
                  <a:cubicBezTo>
                    <a:pt x="1216" y="597"/>
                    <a:pt x="1221" y="595"/>
                    <a:pt x="1225" y="593"/>
                  </a:cubicBezTo>
                  <a:lnTo>
                    <a:pt x="1225" y="593"/>
                  </a:lnTo>
                  <a:cubicBezTo>
                    <a:pt x="1218" y="597"/>
                    <a:pt x="1210" y="601"/>
                    <a:pt x="1202" y="605"/>
                  </a:cubicBezTo>
                  <a:cubicBezTo>
                    <a:pt x="1195" y="609"/>
                    <a:pt x="1190" y="611"/>
                    <a:pt x="1186" y="613"/>
                  </a:cubicBezTo>
                  <a:lnTo>
                    <a:pt x="1186" y="613"/>
                  </a:lnTo>
                  <a:cubicBezTo>
                    <a:pt x="1188" y="611"/>
                    <a:pt x="1191" y="610"/>
                    <a:pt x="1193" y="608"/>
                  </a:cubicBezTo>
                  <a:lnTo>
                    <a:pt x="1193" y="608"/>
                  </a:lnTo>
                  <a:cubicBezTo>
                    <a:pt x="1184" y="613"/>
                    <a:pt x="1178" y="616"/>
                    <a:pt x="1178" y="616"/>
                  </a:cubicBezTo>
                  <a:cubicBezTo>
                    <a:pt x="1178" y="616"/>
                    <a:pt x="1181" y="615"/>
                    <a:pt x="1186" y="613"/>
                  </a:cubicBezTo>
                  <a:lnTo>
                    <a:pt x="1186" y="613"/>
                  </a:lnTo>
                  <a:cubicBezTo>
                    <a:pt x="1176" y="619"/>
                    <a:pt x="1162" y="629"/>
                    <a:pt x="1148" y="639"/>
                  </a:cubicBezTo>
                  <a:lnTo>
                    <a:pt x="1148" y="639"/>
                  </a:lnTo>
                  <a:cubicBezTo>
                    <a:pt x="1139" y="641"/>
                    <a:pt x="1126" y="645"/>
                    <a:pt x="1108" y="650"/>
                  </a:cubicBezTo>
                  <a:lnTo>
                    <a:pt x="1108" y="650"/>
                  </a:lnTo>
                  <a:cubicBezTo>
                    <a:pt x="1105" y="649"/>
                    <a:pt x="1101" y="648"/>
                    <a:pt x="1097" y="647"/>
                  </a:cubicBezTo>
                  <a:cubicBezTo>
                    <a:pt x="1031" y="629"/>
                    <a:pt x="967" y="620"/>
                    <a:pt x="906" y="620"/>
                  </a:cubicBezTo>
                  <a:cubicBezTo>
                    <a:pt x="299" y="620"/>
                    <a:pt x="0" y="1456"/>
                    <a:pt x="563" y="1837"/>
                  </a:cubicBezTo>
                  <a:cubicBezTo>
                    <a:pt x="798" y="1997"/>
                    <a:pt x="1078" y="2074"/>
                    <a:pt x="1360" y="2074"/>
                  </a:cubicBezTo>
                  <a:cubicBezTo>
                    <a:pt x="1594" y="2074"/>
                    <a:pt x="1829" y="2021"/>
                    <a:pt x="2038" y="1917"/>
                  </a:cubicBezTo>
                  <a:cubicBezTo>
                    <a:pt x="2570" y="1654"/>
                    <a:pt x="3073" y="952"/>
                    <a:pt x="2677" y="372"/>
                  </a:cubicBezTo>
                  <a:cubicBezTo>
                    <a:pt x="2527" y="154"/>
                    <a:pt x="2295" y="1"/>
                    <a:pt x="2044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1961319" y="3624089"/>
              <a:ext cx="63613" cy="63207"/>
            </a:xfrm>
            <a:custGeom>
              <a:avLst/>
              <a:gdLst/>
              <a:ahLst/>
              <a:cxnLst/>
              <a:rect l="l" t="t" r="r" b="b"/>
              <a:pathLst>
                <a:path w="1408" h="1399" extrusionOk="0">
                  <a:moveTo>
                    <a:pt x="799" y="1"/>
                  </a:moveTo>
                  <a:cubicBezTo>
                    <a:pt x="588" y="1"/>
                    <a:pt x="399" y="85"/>
                    <a:pt x="266" y="249"/>
                  </a:cubicBezTo>
                  <a:cubicBezTo>
                    <a:pt x="214" y="314"/>
                    <a:pt x="180" y="381"/>
                    <a:pt x="156" y="454"/>
                  </a:cubicBezTo>
                  <a:lnTo>
                    <a:pt x="156" y="454"/>
                  </a:lnTo>
                  <a:cubicBezTo>
                    <a:pt x="68" y="556"/>
                    <a:pt x="11" y="678"/>
                    <a:pt x="5" y="815"/>
                  </a:cubicBezTo>
                  <a:cubicBezTo>
                    <a:pt x="1" y="956"/>
                    <a:pt x="57" y="1127"/>
                    <a:pt x="160" y="1225"/>
                  </a:cubicBezTo>
                  <a:cubicBezTo>
                    <a:pt x="274" y="1334"/>
                    <a:pt x="434" y="1398"/>
                    <a:pt x="591" y="1398"/>
                  </a:cubicBezTo>
                  <a:cubicBezTo>
                    <a:pt x="725" y="1398"/>
                    <a:pt x="858" y="1351"/>
                    <a:pt x="959" y="1245"/>
                  </a:cubicBezTo>
                  <a:lnTo>
                    <a:pt x="959" y="1247"/>
                  </a:lnTo>
                  <a:cubicBezTo>
                    <a:pt x="964" y="1241"/>
                    <a:pt x="969" y="1235"/>
                    <a:pt x="974" y="1229"/>
                  </a:cubicBezTo>
                  <a:lnTo>
                    <a:pt x="974" y="1229"/>
                  </a:lnTo>
                  <a:cubicBezTo>
                    <a:pt x="1024" y="1209"/>
                    <a:pt x="1072" y="1184"/>
                    <a:pt x="1118" y="1150"/>
                  </a:cubicBezTo>
                  <a:cubicBezTo>
                    <a:pt x="1276" y="1037"/>
                    <a:pt x="1407" y="825"/>
                    <a:pt x="1392" y="623"/>
                  </a:cubicBezTo>
                  <a:cubicBezTo>
                    <a:pt x="1381" y="464"/>
                    <a:pt x="1349" y="303"/>
                    <a:pt x="1228" y="186"/>
                  </a:cubicBezTo>
                  <a:cubicBezTo>
                    <a:pt x="1116" y="79"/>
                    <a:pt x="974" y="4"/>
                    <a:pt x="816" y="1"/>
                  </a:cubicBezTo>
                  <a:cubicBezTo>
                    <a:pt x="810" y="1"/>
                    <a:pt x="805" y="1"/>
                    <a:pt x="79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1279578" y="3724011"/>
              <a:ext cx="221331" cy="344708"/>
            </a:xfrm>
            <a:custGeom>
              <a:avLst/>
              <a:gdLst/>
              <a:ahLst/>
              <a:cxnLst/>
              <a:rect l="l" t="t" r="r" b="b"/>
              <a:pathLst>
                <a:path w="3961" h="6169" extrusionOk="0">
                  <a:moveTo>
                    <a:pt x="2972" y="1"/>
                  </a:moveTo>
                  <a:cubicBezTo>
                    <a:pt x="2902" y="1"/>
                    <a:pt x="2828" y="9"/>
                    <a:pt x="2751" y="28"/>
                  </a:cubicBezTo>
                  <a:cubicBezTo>
                    <a:pt x="1679" y="287"/>
                    <a:pt x="991" y="1432"/>
                    <a:pt x="568" y="2377"/>
                  </a:cubicBezTo>
                  <a:cubicBezTo>
                    <a:pt x="116" y="3393"/>
                    <a:pt x="1" y="4407"/>
                    <a:pt x="44" y="5514"/>
                  </a:cubicBezTo>
                  <a:cubicBezTo>
                    <a:pt x="61" y="5944"/>
                    <a:pt x="391" y="6168"/>
                    <a:pt x="715" y="6168"/>
                  </a:cubicBezTo>
                  <a:cubicBezTo>
                    <a:pt x="1018" y="6168"/>
                    <a:pt x="1315" y="5972"/>
                    <a:pt x="1345" y="5563"/>
                  </a:cubicBezTo>
                  <a:lnTo>
                    <a:pt x="1346" y="5563"/>
                  </a:lnTo>
                  <a:cubicBezTo>
                    <a:pt x="1406" y="4737"/>
                    <a:pt x="1740" y="3926"/>
                    <a:pt x="2177" y="3226"/>
                  </a:cubicBezTo>
                  <a:cubicBezTo>
                    <a:pt x="2600" y="2549"/>
                    <a:pt x="3360" y="2054"/>
                    <a:pt x="3691" y="1340"/>
                  </a:cubicBezTo>
                  <a:cubicBezTo>
                    <a:pt x="3960" y="758"/>
                    <a:pt x="3625" y="1"/>
                    <a:pt x="297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1497383" y="3649137"/>
              <a:ext cx="178082" cy="110190"/>
            </a:xfrm>
            <a:custGeom>
              <a:avLst/>
              <a:gdLst/>
              <a:ahLst/>
              <a:cxnLst/>
              <a:rect l="l" t="t" r="r" b="b"/>
              <a:pathLst>
                <a:path w="3187" h="1972" extrusionOk="0">
                  <a:moveTo>
                    <a:pt x="1828" y="1"/>
                  </a:moveTo>
                  <a:cubicBezTo>
                    <a:pt x="1641" y="1"/>
                    <a:pt x="1455" y="34"/>
                    <a:pt x="1277" y="101"/>
                  </a:cubicBezTo>
                  <a:cubicBezTo>
                    <a:pt x="1199" y="130"/>
                    <a:pt x="1121" y="159"/>
                    <a:pt x="1046" y="194"/>
                  </a:cubicBezTo>
                  <a:cubicBezTo>
                    <a:pt x="1037" y="198"/>
                    <a:pt x="1001" y="220"/>
                    <a:pt x="972" y="238"/>
                  </a:cubicBezTo>
                  <a:lnTo>
                    <a:pt x="972" y="238"/>
                  </a:lnTo>
                  <a:cubicBezTo>
                    <a:pt x="988" y="228"/>
                    <a:pt x="992" y="224"/>
                    <a:pt x="988" y="224"/>
                  </a:cubicBezTo>
                  <a:cubicBezTo>
                    <a:pt x="970" y="224"/>
                    <a:pt x="774" y="314"/>
                    <a:pt x="729" y="334"/>
                  </a:cubicBezTo>
                  <a:cubicBezTo>
                    <a:pt x="663" y="361"/>
                    <a:pt x="600" y="393"/>
                    <a:pt x="537" y="429"/>
                  </a:cubicBezTo>
                  <a:cubicBezTo>
                    <a:pt x="186" y="631"/>
                    <a:pt x="1" y="1109"/>
                    <a:pt x="220" y="1477"/>
                  </a:cubicBezTo>
                  <a:cubicBezTo>
                    <a:pt x="371" y="1731"/>
                    <a:pt x="635" y="1883"/>
                    <a:pt x="912" y="1883"/>
                  </a:cubicBezTo>
                  <a:cubicBezTo>
                    <a:pt x="1031" y="1883"/>
                    <a:pt x="1152" y="1855"/>
                    <a:pt x="1268" y="1794"/>
                  </a:cubicBezTo>
                  <a:lnTo>
                    <a:pt x="1268" y="1796"/>
                  </a:lnTo>
                  <a:cubicBezTo>
                    <a:pt x="1284" y="1787"/>
                    <a:pt x="1301" y="1778"/>
                    <a:pt x="1317" y="1769"/>
                  </a:cubicBezTo>
                  <a:lnTo>
                    <a:pt x="1317" y="1769"/>
                  </a:lnTo>
                  <a:cubicBezTo>
                    <a:pt x="1331" y="1772"/>
                    <a:pt x="1345" y="1776"/>
                    <a:pt x="1359" y="1780"/>
                  </a:cubicBezTo>
                  <a:cubicBezTo>
                    <a:pt x="1527" y="1829"/>
                    <a:pt x="1699" y="1874"/>
                    <a:pt x="1866" y="1929"/>
                  </a:cubicBezTo>
                  <a:cubicBezTo>
                    <a:pt x="1951" y="1958"/>
                    <a:pt x="2041" y="1971"/>
                    <a:pt x="2130" y="1971"/>
                  </a:cubicBezTo>
                  <a:cubicBezTo>
                    <a:pt x="2534" y="1971"/>
                    <a:pt x="2946" y="1695"/>
                    <a:pt x="3049" y="1298"/>
                  </a:cubicBezTo>
                  <a:cubicBezTo>
                    <a:pt x="3187" y="761"/>
                    <a:pt x="2906" y="318"/>
                    <a:pt x="2416" y="116"/>
                  </a:cubicBezTo>
                  <a:cubicBezTo>
                    <a:pt x="2227" y="39"/>
                    <a:pt x="2027" y="1"/>
                    <a:pt x="18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8" name="Google Shape;28;p2"/>
          <p:cNvGrpSpPr/>
          <p:nvPr/>
        </p:nvGrpSpPr>
        <p:grpSpPr>
          <a:xfrm>
            <a:off x="7641335" y="14592326"/>
            <a:ext cx="3454672" cy="4557481"/>
            <a:chOff x="8017690" y="7142764"/>
            <a:chExt cx="2109208" cy="2782515"/>
          </a:xfrm>
        </p:grpSpPr>
        <p:sp>
          <p:nvSpPr>
            <p:cNvPr id="29" name="Google Shape;29;p2"/>
            <p:cNvSpPr/>
            <p:nvPr/>
          </p:nvSpPr>
          <p:spPr>
            <a:xfrm rot="-979622" flipH="1">
              <a:off x="8244525" y="7981797"/>
              <a:ext cx="1288518" cy="1798635"/>
            </a:xfrm>
            <a:custGeom>
              <a:avLst/>
              <a:gdLst/>
              <a:ahLst/>
              <a:cxnLst/>
              <a:rect l="l" t="t" r="r" b="b"/>
              <a:pathLst>
                <a:path w="17002" h="23733" extrusionOk="0">
                  <a:moveTo>
                    <a:pt x="700" y="1"/>
                  </a:moveTo>
                  <a:cubicBezTo>
                    <a:pt x="348" y="1"/>
                    <a:pt x="1" y="388"/>
                    <a:pt x="259" y="766"/>
                  </a:cubicBezTo>
                  <a:cubicBezTo>
                    <a:pt x="5392" y="8287"/>
                    <a:pt x="10148" y="16051"/>
                    <a:pt x="15490" y="23436"/>
                  </a:cubicBezTo>
                  <a:cubicBezTo>
                    <a:pt x="15642" y="23645"/>
                    <a:pt x="15844" y="23733"/>
                    <a:pt x="16043" y="23733"/>
                  </a:cubicBezTo>
                  <a:cubicBezTo>
                    <a:pt x="16532" y="23733"/>
                    <a:pt x="17001" y="23204"/>
                    <a:pt x="16655" y="22664"/>
                  </a:cubicBezTo>
                  <a:cubicBezTo>
                    <a:pt x="11724" y="14997"/>
                    <a:pt x="6222" y="7738"/>
                    <a:pt x="1088" y="216"/>
                  </a:cubicBezTo>
                  <a:cubicBezTo>
                    <a:pt x="984" y="64"/>
                    <a:pt x="841" y="1"/>
                    <a:pt x="70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" name="Google Shape;30;p2"/>
            <p:cNvSpPr/>
            <p:nvPr/>
          </p:nvSpPr>
          <p:spPr>
            <a:xfrm rot="-979622" flipH="1">
              <a:off x="8343054" y="7337328"/>
              <a:ext cx="1593633" cy="1459871"/>
            </a:xfrm>
            <a:custGeom>
              <a:avLst/>
              <a:gdLst/>
              <a:ahLst/>
              <a:cxnLst/>
              <a:rect l="l" t="t" r="r" b="b"/>
              <a:pathLst>
                <a:path w="21028" h="19263" extrusionOk="0">
                  <a:moveTo>
                    <a:pt x="5024" y="1"/>
                  </a:moveTo>
                  <a:cubicBezTo>
                    <a:pt x="4813" y="1"/>
                    <a:pt x="4600" y="52"/>
                    <a:pt x="4393" y="181"/>
                  </a:cubicBezTo>
                  <a:cubicBezTo>
                    <a:pt x="4044" y="398"/>
                    <a:pt x="4942" y="1426"/>
                    <a:pt x="5002" y="1902"/>
                  </a:cubicBezTo>
                  <a:lnTo>
                    <a:pt x="5606" y="6618"/>
                  </a:lnTo>
                  <a:cubicBezTo>
                    <a:pt x="5655" y="6994"/>
                    <a:pt x="5514" y="7370"/>
                    <a:pt x="5232" y="7623"/>
                  </a:cubicBezTo>
                  <a:lnTo>
                    <a:pt x="1687" y="10794"/>
                  </a:lnTo>
                  <a:cubicBezTo>
                    <a:pt x="1326" y="11119"/>
                    <a:pt x="0" y="11497"/>
                    <a:pt x="192" y="11869"/>
                  </a:cubicBezTo>
                  <a:cubicBezTo>
                    <a:pt x="578" y="12619"/>
                    <a:pt x="1781" y="12698"/>
                    <a:pt x="2242" y="12786"/>
                  </a:cubicBezTo>
                  <a:lnTo>
                    <a:pt x="6914" y="13670"/>
                  </a:lnTo>
                  <a:cubicBezTo>
                    <a:pt x="7287" y="13740"/>
                    <a:pt x="7601" y="13989"/>
                    <a:pt x="7755" y="14337"/>
                  </a:cubicBezTo>
                  <a:lnTo>
                    <a:pt x="8390" y="18275"/>
                  </a:lnTo>
                  <a:cubicBezTo>
                    <a:pt x="8626" y="18810"/>
                    <a:pt x="9496" y="19263"/>
                    <a:pt x="10315" y="19263"/>
                  </a:cubicBezTo>
                  <a:cubicBezTo>
                    <a:pt x="10835" y="19263"/>
                    <a:pt x="11335" y="19080"/>
                    <a:pt x="11638" y="18619"/>
                  </a:cubicBezTo>
                  <a:lnTo>
                    <a:pt x="14026" y="14605"/>
                  </a:lnTo>
                  <a:cubicBezTo>
                    <a:pt x="14208" y="14271"/>
                    <a:pt x="14542" y="14050"/>
                    <a:pt x="14919" y="14010"/>
                  </a:cubicBezTo>
                  <a:lnTo>
                    <a:pt x="19650" y="13527"/>
                  </a:lnTo>
                  <a:cubicBezTo>
                    <a:pt x="20601" y="13431"/>
                    <a:pt x="21027" y="12286"/>
                    <a:pt x="20373" y="11591"/>
                  </a:cubicBezTo>
                  <a:lnTo>
                    <a:pt x="17112" y="8129"/>
                  </a:lnTo>
                  <a:cubicBezTo>
                    <a:pt x="16852" y="7853"/>
                    <a:pt x="16744" y="7465"/>
                    <a:pt x="16824" y="7095"/>
                  </a:cubicBezTo>
                  <a:lnTo>
                    <a:pt x="17697" y="2268"/>
                  </a:lnTo>
                  <a:cubicBezTo>
                    <a:pt x="17799" y="1794"/>
                    <a:pt x="17325" y="1014"/>
                    <a:pt x="16994" y="760"/>
                  </a:cubicBezTo>
                  <a:cubicBezTo>
                    <a:pt x="16780" y="594"/>
                    <a:pt x="16560" y="309"/>
                    <a:pt x="16081" y="309"/>
                  </a:cubicBezTo>
                  <a:cubicBezTo>
                    <a:pt x="15845" y="309"/>
                    <a:pt x="15546" y="378"/>
                    <a:pt x="15152" y="565"/>
                  </a:cubicBezTo>
                  <a:lnTo>
                    <a:pt x="11908" y="3193"/>
                  </a:lnTo>
                  <a:cubicBezTo>
                    <a:pt x="11752" y="3267"/>
                    <a:pt x="11583" y="3304"/>
                    <a:pt x="11415" y="3304"/>
                  </a:cubicBezTo>
                  <a:cubicBezTo>
                    <a:pt x="11214" y="3304"/>
                    <a:pt x="11014" y="3252"/>
                    <a:pt x="10836" y="3147"/>
                  </a:cubicBezTo>
                  <a:lnTo>
                    <a:pt x="6724" y="758"/>
                  </a:lnTo>
                  <a:cubicBezTo>
                    <a:pt x="6406" y="573"/>
                    <a:pt x="5728" y="1"/>
                    <a:pt x="5024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79622" flipH="1">
              <a:off x="8437937" y="7329949"/>
              <a:ext cx="1519590" cy="1422963"/>
            </a:xfrm>
            <a:custGeom>
              <a:avLst/>
              <a:gdLst/>
              <a:ahLst/>
              <a:cxnLst/>
              <a:rect l="l" t="t" r="r" b="b"/>
              <a:pathLst>
                <a:path w="20051" h="18776" extrusionOk="0">
                  <a:moveTo>
                    <a:pt x="5171" y="0"/>
                  </a:moveTo>
                  <a:cubicBezTo>
                    <a:pt x="4518" y="0"/>
                    <a:pt x="3932" y="570"/>
                    <a:pt x="4026" y="1303"/>
                  </a:cubicBezTo>
                  <a:lnTo>
                    <a:pt x="4629" y="6020"/>
                  </a:lnTo>
                  <a:cubicBezTo>
                    <a:pt x="4677" y="6397"/>
                    <a:pt x="4537" y="6772"/>
                    <a:pt x="4254" y="7025"/>
                  </a:cubicBezTo>
                  <a:lnTo>
                    <a:pt x="711" y="10197"/>
                  </a:lnTo>
                  <a:cubicBezTo>
                    <a:pt x="0" y="10834"/>
                    <a:pt x="328" y="12011"/>
                    <a:pt x="1266" y="12189"/>
                  </a:cubicBezTo>
                  <a:lnTo>
                    <a:pt x="5938" y="13072"/>
                  </a:lnTo>
                  <a:cubicBezTo>
                    <a:pt x="6312" y="13142"/>
                    <a:pt x="6626" y="13392"/>
                    <a:pt x="6779" y="13738"/>
                  </a:cubicBezTo>
                  <a:lnTo>
                    <a:pt x="8699" y="18089"/>
                  </a:lnTo>
                  <a:cubicBezTo>
                    <a:pt x="8900" y="18543"/>
                    <a:pt x="9327" y="18775"/>
                    <a:pt x="9755" y="18775"/>
                  </a:cubicBezTo>
                  <a:cubicBezTo>
                    <a:pt x="10149" y="18775"/>
                    <a:pt x="10544" y="18578"/>
                    <a:pt x="10765" y="18177"/>
                  </a:cubicBezTo>
                  <a:lnTo>
                    <a:pt x="13050" y="14006"/>
                  </a:lnTo>
                  <a:cubicBezTo>
                    <a:pt x="13232" y="13672"/>
                    <a:pt x="13566" y="13450"/>
                    <a:pt x="13943" y="13412"/>
                  </a:cubicBezTo>
                  <a:lnTo>
                    <a:pt x="18675" y="12929"/>
                  </a:lnTo>
                  <a:cubicBezTo>
                    <a:pt x="19625" y="12833"/>
                    <a:pt x="20051" y="11688"/>
                    <a:pt x="19397" y="10992"/>
                  </a:cubicBezTo>
                  <a:lnTo>
                    <a:pt x="16136" y="7531"/>
                  </a:lnTo>
                  <a:cubicBezTo>
                    <a:pt x="15875" y="7255"/>
                    <a:pt x="15768" y="6867"/>
                    <a:pt x="15848" y="6496"/>
                  </a:cubicBezTo>
                  <a:lnTo>
                    <a:pt x="16851" y="1849"/>
                  </a:lnTo>
                  <a:cubicBezTo>
                    <a:pt x="17014" y="1092"/>
                    <a:pt x="16418" y="450"/>
                    <a:pt x="15726" y="450"/>
                  </a:cubicBezTo>
                  <a:cubicBezTo>
                    <a:pt x="15564" y="450"/>
                    <a:pt x="15396" y="486"/>
                    <a:pt x="15232" y="563"/>
                  </a:cubicBezTo>
                  <a:lnTo>
                    <a:pt x="10932" y="2595"/>
                  </a:lnTo>
                  <a:cubicBezTo>
                    <a:pt x="10775" y="2669"/>
                    <a:pt x="10607" y="2706"/>
                    <a:pt x="10439" y="2706"/>
                  </a:cubicBezTo>
                  <a:cubicBezTo>
                    <a:pt x="10238" y="2706"/>
                    <a:pt x="10038" y="2653"/>
                    <a:pt x="9859" y="2549"/>
                  </a:cubicBezTo>
                  <a:lnTo>
                    <a:pt x="5748" y="158"/>
                  </a:lnTo>
                  <a:cubicBezTo>
                    <a:pt x="5560" y="49"/>
                    <a:pt x="5363" y="0"/>
                    <a:pt x="5171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 rot="-979622" flipH="1">
              <a:off x="9596135" y="7816143"/>
              <a:ext cx="161046" cy="129064"/>
            </a:xfrm>
            <a:custGeom>
              <a:avLst/>
              <a:gdLst/>
              <a:ahLst/>
              <a:cxnLst/>
              <a:rect l="l" t="t" r="r" b="b"/>
              <a:pathLst>
                <a:path w="2125" h="1703" extrusionOk="0">
                  <a:moveTo>
                    <a:pt x="1539" y="0"/>
                  </a:moveTo>
                  <a:cubicBezTo>
                    <a:pt x="1447" y="0"/>
                    <a:pt x="1355" y="27"/>
                    <a:pt x="1278" y="84"/>
                  </a:cubicBezTo>
                  <a:cubicBezTo>
                    <a:pt x="1092" y="217"/>
                    <a:pt x="913" y="362"/>
                    <a:pt x="743" y="513"/>
                  </a:cubicBezTo>
                  <a:cubicBezTo>
                    <a:pt x="590" y="656"/>
                    <a:pt x="464" y="844"/>
                    <a:pt x="306" y="976"/>
                  </a:cubicBezTo>
                  <a:cubicBezTo>
                    <a:pt x="1" y="1233"/>
                    <a:pt x="204" y="1702"/>
                    <a:pt x="515" y="1702"/>
                  </a:cubicBezTo>
                  <a:cubicBezTo>
                    <a:pt x="584" y="1702"/>
                    <a:pt x="659" y="1679"/>
                    <a:pt x="735" y="1624"/>
                  </a:cubicBezTo>
                  <a:cubicBezTo>
                    <a:pt x="913" y="1497"/>
                    <a:pt x="1120" y="1422"/>
                    <a:pt x="1304" y="1302"/>
                  </a:cubicBezTo>
                  <a:cubicBezTo>
                    <a:pt x="1484" y="1183"/>
                    <a:pt x="1659" y="1053"/>
                    <a:pt x="1826" y="913"/>
                  </a:cubicBezTo>
                  <a:cubicBezTo>
                    <a:pt x="2035" y="743"/>
                    <a:pt x="2125" y="463"/>
                    <a:pt x="1967" y="224"/>
                  </a:cubicBezTo>
                  <a:cubicBezTo>
                    <a:pt x="1875" y="85"/>
                    <a:pt x="1706" y="0"/>
                    <a:pt x="153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 rot="-979622" flipH="1">
              <a:off x="9087998" y="7420303"/>
              <a:ext cx="202956" cy="143009"/>
            </a:xfrm>
            <a:custGeom>
              <a:avLst/>
              <a:gdLst/>
              <a:ahLst/>
              <a:cxnLst/>
              <a:rect l="l" t="t" r="r" b="b"/>
              <a:pathLst>
                <a:path w="2678" h="1887" extrusionOk="0">
                  <a:moveTo>
                    <a:pt x="405" y="1"/>
                  </a:moveTo>
                  <a:cubicBezTo>
                    <a:pt x="178" y="1"/>
                    <a:pt x="0" y="308"/>
                    <a:pt x="150" y="500"/>
                  </a:cubicBezTo>
                  <a:cubicBezTo>
                    <a:pt x="571" y="1040"/>
                    <a:pt x="1222" y="1464"/>
                    <a:pt x="1796" y="1824"/>
                  </a:cubicBezTo>
                  <a:cubicBezTo>
                    <a:pt x="1865" y="1868"/>
                    <a:pt x="1935" y="1887"/>
                    <a:pt x="2003" y="1887"/>
                  </a:cubicBezTo>
                  <a:cubicBezTo>
                    <a:pt x="2376" y="1887"/>
                    <a:pt x="2678" y="1313"/>
                    <a:pt x="2313" y="1046"/>
                  </a:cubicBezTo>
                  <a:cubicBezTo>
                    <a:pt x="1768" y="647"/>
                    <a:pt x="1130" y="203"/>
                    <a:pt x="478" y="12"/>
                  </a:cubicBezTo>
                  <a:cubicBezTo>
                    <a:pt x="453" y="4"/>
                    <a:pt x="429" y="1"/>
                    <a:pt x="405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 rot="-979622" flipH="1">
              <a:off x="9312718" y="8564194"/>
              <a:ext cx="102160" cy="104964"/>
            </a:xfrm>
            <a:custGeom>
              <a:avLst/>
              <a:gdLst/>
              <a:ahLst/>
              <a:cxnLst/>
              <a:rect l="l" t="t" r="r" b="b"/>
              <a:pathLst>
                <a:path w="1348" h="1385" extrusionOk="0">
                  <a:moveTo>
                    <a:pt x="900" y="1"/>
                  </a:moveTo>
                  <a:cubicBezTo>
                    <a:pt x="750" y="1"/>
                    <a:pt x="600" y="95"/>
                    <a:pt x="552" y="269"/>
                  </a:cubicBezTo>
                  <a:cubicBezTo>
                    <a:pt x="509" y="430"/>
                    <a:pt x="444" y="585"/>
                    <a:pt x="359" y="729"/>
                  </a:cubicBezTo>
                  <a:cubicBezTo>
                    <a:pt x="267" y="882"/>
                    <a:pt x="125" y="995"/>
                    <a:pt x="18" y="1140"/>
                  </a:cubicBezTo>
                  <a:cubicBezTo>
                    <a:pt x="1" y="1161"/>
                    <a:pt x="2" y="1193"/>
                    <a:pt x="24" y="1213"/>
                  </a:cubicBezTo>
                  <a:cubicBezTo>
                    <a:pt x="135" y="1335"/>
                    <a:pt x="270" y="1385"/>
                    <a:pt x="410" y="1385"/>
                  </a:cubicBezTo>
                  <a:cubicBezTo>
                    <a:pt x="578" y="1385"/>
                    <a:pt x="752" y="1313"/>
                    <a:pt x="902" y="1205"/>
                  </a:cubicBezTo>
                  <a:cubicBezTo>
                    <a:pt x="1211" y="983"/>
                    <a:pt x="1348" y="589"/>
                    <a:pt x="1219" y="231"/>
                  </a:cubicBezTo>
                  <a:cubicBezTo>
                    <a:pt x="1162" y="74"/>
                    <a:pt x="1032" y="1"/>
                    <a:pt x="900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 rot="-979622" flipH="1">
              <a:off x="9406541" y="8515646"/>
              <a:ext cx="67450" cy="93293"/>
            </a:xfrm>
            <a:custGeom>
              <a:avLst/>
              <a:gdLst/>
              <a:ahLst/>
              <a:cxnLst/>
              <a:rect l="l" t="t" r="r" b="b"/>
              <a:pathLst>
                <a:path w="890" h="1231" extrusionOk="0">
                  <a:moveTo>
                    <a:pt x="405" y="1"/>
                  </a:moveTo>
                  <a:cubicBezTo>
                    <a:pt x="381" y="1"/>
                    <a:pt x="357" y="3"/>
                    <a:pt x="333" y="7"/>
                  </a:cubicBezTo>
                  <a:cubicBezTo>
                    <a:pt x="152" y="41"/>
                    <a:pt x="1" y="211"/>
                    <a:pt x="21" y="403"/>
                  </a:cubicBezTo>
                  <a:cubicBezTo>
                    <a:pt x="31" y="514"/>
                    <a:pt x="44" y="623"/>
                    <a:pt x="80" y="730"/>
                  </a:cubicBezTo>
                  <a:cubicBezTo>
                    <a:pt x="108" y="815"/>
                    <a:pt x="137" y="899"/>
                    <a:pt x="166" y="983"/>
                  </a:cubicBezTo>
                  <a:cubicBezTo>
                    <a:pt x="217" y="1133"/>
                    <a:pt x="357" y="1230"/>
                    <a:pt x="509" y="1230"/>
                  </a:cubicBezTo>
                  <a:cubicBezTo>
                    <a:pt x="532" y="1230"/>
                    <a:pt x="554" y="1228"/>
                    <a:pt x="577" y="1224"/>
                  </a:cubicBezTo>
                  <a:cubicBezTo>
                    <a:pt x="746" y="1192"/>
                    <a:pt x="890" y="1031"/>
                    <a:pt x="871" y="850"/>
                  </a:cubicBezTo>
                  <a:cubicBezTo>
                    <a:pt x="851" y="648"/>
                    <a:pt x="834" y="455"/>
                    <a:pt x="768" y="262"/>
                  </a:cubicBezTo>
                  <a:cubicBezTo>
                    <a:pt x="715" y="102"/>
                    <a:pt x="567" y="1"/>
                    <a:pt x="405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 rot="-979622" flipH="1">
              <a:off x="8570304" y="7588752"/>
              <a:ext cx="61311" cy="90565"/>
            </a:xfrm>
            <a:custGeom>
              <a:avLst/>
              <a:gdLst/>
              <a:ahLst/>
              <a:cxnLst/>
              <a:rect l="l" t="t" r="r" b="b"/>
              <a:pathLst>
                <a:path w="809" h="1195" extrusionOk="0">
                  <a:moveTo>
                    <a:pt x="428" y="0"/>
                  </a:moveTo>
                  <a:cubicBezTo>
                    <a:pt x="249" y="0"/>
                    <a:pt x="117" y="119"/>
                    <a:pt x="62" y="296"/>
                  </a:cubicBezTo>
                  <a:cubicBezTo>
                    <a:pt x="1" y="489"/>
                    <a:pt x="4" y="702"/>
                    <a:pt x="7" y="903"/>
                  </a:cubicBezTo>
                  <a:cubicBezTo>
                    <a:pt x="10" y="1086"/>
                    <a:pt x="172" y="1194"/>
                    <a:pt x="330" y="1194"/>
                  </a:cubicBezTo>
                  <a:cubicBezTo>
                    <a:pt x="442" y="1194"/>
                    <a:pt x="551" y="1141"/>
                    <a:pt x="603" y="1024"/>
                  </a:cubicBezTo>
                  <a:cubicBezTo>
                    <a:pt x="684" y="840"/>
                    <a:pt x="770" y="645"/>
                    <a:pt x="788" y="443"/>
                  </a:cubicBezTo>
                  <a:cubicBezTo>
                    <a:pt x="808" y="250"/>
                    <a:pt x="710" y="40"/>
                    <a:pt x="499" y="6"/>
                  </a:cubicBezTo>
                  <a:cubicBezTo>
                    <a:pt x="475" y="2"/>
                    <a:pt x="451" y="0"/>
                    <a:pt x="42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7" name="Google Shape;37;p2"/>
          <p:cNvGrpSpPr/>
          <p:nvPr/>
        </p:nvGrpSpPr>
        <p:grpSpPr>
          <a:xfrm>
            <a:off x="2037394" y="1432311"/>
            <a:ext cx="2354817" cy="1692124"/>
            <a:chOff x="932559" y="4912653"/>
            <a:chExt cx="1359751" cy="977090"/>
          </a:xfrm>
        </p:grpSpPr>
        <p:sp>
          <p:nvSpPr>
            <p:cNvPr id="38" name="Google Shape;38;p2"/>
            <p:cNvSpPr/>
            <p:nvPr/>
          </p:nvSpPr>
          <p:spPr>
            <a:xfrm rot="5568661">
              <a:off x="1328888" y="5305031"/>
              <a:ext cx="30352" cy="73561"/>
            </a:xfrm>
            <a:custGeom>
              <a:avLst/>
              <a:gdLst/>
              <a:ahLst/>
              <a:cxnLst/>
              <a:rect l="l" t="t" r="r" b="b"/>
              <a:pathLst>
                <a:path w="890" h="2157" extrusionOk="0">
                  <a:moveTo>
                    <a:pt x="746" y="0"/>
                  </a:moveTo>
                  <a:cubicBezTo>
                    <a:pt x="347" y="343"/>
                    <a:pt x="61" y="820"/>
                    <a:pt x="32" y="1352"/>
                  </a:cubicBezTo>
                  <a:cubicBezTo>
                    <a:pt x="1" y="1919"/>
                    <a:pt x="303" y="2136"/>
                    <a:pt x="691" y="2156"/>
                  </a:cubicBezTo>
                  <a:cubicBezTo>
                    <a:pt x="841" y="1494"/>
                    <a:pt x="890" y="772"/>
                    <a:pt x="746" y="0"/>
                  </a:cubicBezTo>
                  <a:close/>
                </a:path>
              </a:pathLst>
            </a:custGeom>
            <a:solidFill>
              <a:srgbClr val="E592E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 rot="-1253125" flipH="1">
              <a:off x="1766232" y="5382547"/>
              <a:ext cx="463023" cy="439087"/>
            </a:xfrm>
            <a:custGeom>
              <a:avLst/>
              <a:gdLst/>
              <a:ahLst/>
              <a:cxnLst/>
              <a:rect l="l" t="t" r="r" b="b"/>
              <a:pathLst>
                <a:path w="11471" h="10878" extrusionOk="0">
                  <a:moveTo>
                    <a:pt x="10058" y="1"/>
                  </a:moveTo>
                  <a:cubicBezTo>
                    <a:pt x="9824" y="1"/>
                    <a:pt x="9591" y="26"/>
                    <a:pt x="9399" y="39"/>
                  </a:cubicBezTo>
                  <a:cubicBezTo>
                    <a:pt x="6866" y="207"/>
                    <a:pt x="4068" y="845"/>
                    <a:pt x="1798" y="1996"/>
                  </a:cubicBezTo>
                  <a:cubicBezTo>
                    <a:pt x="808" y="2498"/>
                    <a:pt x="1" y="3168"/>
                    <a:pt x="672" y="4358"/>
                  </a:cubicBezTo>
                  <a:cubicBezTo>
                    <a:pt x="1009" y="4955"/>
                    <a:pt x="1642" y="5241"/>
                    <a:pt x="2263" y="5468"/>
                  </a:cubicBezTo>
                  <a:cubicBezTo>
                    <a:pt x="2603" y="5592"/>
                    <a:pt x="2862" y="5609"/>
                    <a:pt x="3072" y="5921"/>
                  </a:cubicBezTo>
                  <a:cubicBezTo>
                    <a:pt x="3334" y="6309"/>
                    <a:pt x="3367" y="6806"/>
                    <a:pt x="3524" y="7235"/>
                  </a:cubicBezTo>
                  <a:cubicBezTo>
                    <a:pt x="3752" y="7864"/>
                    <a:pt x="4192" y="8248"/>
                    <a:pt x="4858" y="8295"/>
                  </a:cubicBezTo>
                  <a:cubicBezTo>
                    <a:pt x="4911" y="8299"/>
                    <a:pt x="4963" y="8300"/>
                    <a:pt x="5016" y="8300"/>
                  </a:cubicBezTo>
                  <a:cubicBezTo>
                    <a:pt x="5201" y="8300"/>
                    <a:pt x="5387" y="8282"/>
                    <a:pt x="5572" y="8282"/>
                  </a:cubicBezTo>
                  <a:cubicBezTo>
                    <a:pt x="5673" y="8282"/>
                    <a:pt x="5774" y="8287"/>
                    <a:pt x="5874" y="8304"/>
                  </a:cubicBezTo>
                  <a:cubicBezTo>
                    <a:pt x="6575" y="8421"/>
                    <a:pt x="6737" y="8969"/>
                    <a:pt x="7074" y="9504"/>
                  </a:cubicBezTo>
                  <a:cubicBezTo>
                    <a:pt x="7537" y="10241"/>
                    <a:pt x="8455" y="10877"/>
                    <a:pt x="9270" y="10877"/>
                  </a:cubicBezTo>
                  <a:cubicBezTo>
                    <a:pt x="9772" y="10877"/>
                    <a:pt x="10234" y="10637"/>
                    <a:pt x="10528" y="10031"/>
                  </a:cubicBezTo>
                  <a:cubicBezTo>
                    <a:pt x="10539" y="10016"/>
                    <a:pt x="10547" y="9999"/>
                    <a:pt x="10553" y="9982"/>
                  </a:cubicBezTo>
                  <a:cubicBezTo>
                    <a:pt x="11366" y="7818"/>
                    <a:pt x="11414" y="5181"/>
                    <a:pt x="11389" y="2898"/>
                  </a:cubicBezTo>
                  <a:cubicBezTo>
                    <a:pt x="11382" y="2166"/>
                    <a:pt x="11471" y="1019"/>
                    <a:pt x="11035" y="373"/>
                  </a:cubicBezTo>
                  <a:cubicBezTo>
                    <a:pt x="10830" y="69"/>
                    <a:pt x="10443" y="1"/>
                    <a:pt x="1005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 rot="-1253125" flipH="1">
              <a:off x="997534" y="4981402"/>
              <a:ext cx="468795" cy="450913"/>
            </a:xfrm>
            <a:custGeom>
              <a:avLst/>
              <a:gdLst/>
              <a:ahLst/>
              <a:cxnLst/>
              <a:rect l="l" t="t" r="r" b="b"/>
              <a:pathLst>
                <a:path w="11614" h="11171" extrusionOk="0">
                  <a:moveTo>
                    <a:pt x="2147" y="1"/>
                  </a:moveTo>
                  <a:cubicBezTo>
                    <a:pt x="2029" y="1"/>
                    <a:pt x="1910" y="13"/>
                    <a:pt x="1792" y="39"/>
                  </a:cubicBezTo>
                  <a:cubicBezTo>
                    <a:pt x="1213" y="166"/>
                    <a:pt x="994" y="568"/>
                    <a:pt x="815" y="1092"/>
                  </a:cubicBezTo>
                  <a:cubicBezTo>
                    <a:pt x="1" y="3485"/>
                    <a:pt x="71" y="6375"/>
                    <a:pt x="343" y="8859"/>
                  </a:cubicBezTo>
                  <a:cubicBezTo>
                    <a:pt x="404" y="9422"/>
                    <a:pt x="421" y="10464"/>
                    <a:pt x="856" y="10910"/>
                  </a:cubicBezTo>
                  <a:cubicBezTo>
                    <a:pt x="1050" y="11108"/>
                    <a:pt x="1352" y="11170"/>
                    <a:pt x="1672" y="11170"/>
                  </a:cubicBezTo>
                  <a:cubicBezTo>
                    <a:pt x="2066" y="11170"/>
                    <a:pt x="2488" y="11077"/>
                    <a:pt x="2775" y="11029"/>
                  </a:cubicBezTo>
                  <a:cubicBezTo>
                    <a:pt x="4198" y="10798"/>
                    <a:pt x="5602" y="10390"/>
                    <a:pt x="6967" y="9935"/>
                  </a:cubicBezTo>
                  <a:cubicBezTo>
                    <a:pt x="8112" y="9552"/>
                    <a:pt x="9319" y="9144"/>
                    <a:pt x="10338" y="8479"/>
                  </a:cubicBezTo>
                  <a:cubicBezTo>
                    <a:pt x="10355" y="8472"/>
                    <a:pt x="10370" y="8463"/>
                    <a:pt x="10384" y="8452"/>
                  </a:cubicBezTo>
                  <a:cubicBezTo>
                    <a:pt x="10398" y="8441"/>
                    <a:pt x="10412" y="8430"/>
                    <a:pt x="10424" y="8418"/>
                  </a:cubicBezTo>
                  <a:cubicBezTo>
                    <a:pt x="11613" y="7457"/>
                    <a:pt x="10780" y="6018"/>
                    <a:pt x="9627" y="5378"/>
                  </a:cubicBezTo>
                  <a:cubicBezTo>
                    <a:pt x="9249" y="5168"/>
                    <a:pt x="8850" y="5139"/>
                    <a:pt x="8449" y="4983"/>
                  </a:cubicBezTo>
                  <a:cubicBezTo>
                    <a:pt x="7946" y="4786"/>
                    <a:pt x="7724" y="4442"/>
                    <a:pt x="7603" y="3945"/>
                  </a:cubicBezTo>
                  <a:cubicBezTo>
                    <a:pt x="7479" y="3436"/>
                    <a:pt x="7448" y="2912"/>
                    <a:pt x="7015" y="2555"/>
                  </a:cubicBezTo>
                  <a:cubicBezTo>
                    <a:pt x="6428" y="2073"/>
                    <a:pt x="5620" y="2270"/>
                    <a:pt x="4934" y="2116"/>
                  </a:cubicBezTo>
                  <a:cubicBezTo>
                    <a:pt x="4209" y="1953"/>
                    <a:pt x="3990" y="1052"/>
                    <a:pt x="3478" y="560"/>
                  </a:cubicBezTo>
                  <a:cubicBezTo>
                    <a:pt x="3123" y="219"/>
                    <a:pt x="2641" y="1"/>
                    <a:pt x="214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-1253125" flipH="1">
              <a:off x="1295888" y="5098125"/>
              <a:ext cx="634492" cy="609587"/>
            </a:xfrm>
            <a:custGeom>
              <a:avLst/>
              <a:gdLst/>
              <a:ahLst/>
              <a:cxnLst/>
              <a:rect l="l" t="t" r="r" b="b"/>
              <a:pathLst>
                <a:path w="15719" h="15102" extrusionOk="0">
                  <a:moveTo>
                    <a:pt x="7771" y="0"/>
                  </a:moveTo>
                  <a:cubicBezTo>
                    <a:pt x="7330" y="0"/>
                    <a:pt x="6890" y="41"/>
                    <a:pt x="6455" y="125"/>
                  </a:cubicBezTo>
                  <a:cubicBezTo>
                    <a:pt x="3394" y="722"/>
                    <a:pt x="870" y="3420"/>
                    <a:pt x="447" y="6511"/>
                  </a:cubicBezTo>
                  <a:cubicBezTo>
                    <a:pt x="1" y="9767"/>
                    <a:pt x="1921" y="13268"/>
                    <a:pt x="4938" y="14602"/>
                  </a:cubicBezTo>
                  <a:cubicBezTo>
                    <a:pt x="5717" y="14945"/>
                    <a:pt x="6551" y="15102"/>
                    <a:pt x="7392" y="15102"/>
                  </a:cubicBezTo>
                  <a:cubicBezTo>
                    <a:pt x="9805" y="15102"/>
                    <a:pt x="12280" y="13812"/>
                    <a:pt x="13693" y="11943"/>
                  </a:cubicBezTo>
                  <a:cubicBezTo>
                    <a:pt x="15415" y="9661"/>
                    <a:pt x="15718" y="6370"/>
                    <a:pt x="14365" y="3852"/>
                  </a:cubicBezTo>
                  <a:cubicBezTo>
                    <a:pt x="13907" y="3000"/>
                    <a:pt x="13268" y="2263"/>
                    <a:pt x="12513" y="1665"/>
                  </a:cubicBezTo>
                  <a:cubicBezTo>
                    <a:pt x="11176" y="610"/>
                    <a:pt x="9474" y="0"/>
                    <a:pt x="777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 rot="-1253125" flipH="1">
              <a:off x="2045115" y="5430281"/>
              <a:ext cx="101113" cy="103535"/>
            </a:xfrm>
            <a:custGeom>
              <a:avLst/>
              <a:gdLst/>
              <a:ahLst/>
              <a:cxnLst/>
              <a:rect l="l" t="t" r="r" b="b"/>
              <a:pathLst>
                <a:path w="2505" h="2565" extrusionOk="0">
                  <a:moveTo>
                    <a:pt x="1333" y="0"/>
                  </a:moveTo>
                  <a:cubicBezTo>
                    <a:pt x="805" y="0"/>
                    <a:pt x="387" y="425"/>
                    <a:pt x="176" y="909"/>
                  </a:cubicBezTo>
                  <a:cubicBezTo>
                    <a:pt x="0" y="1316"/>
                    <a:pt x="20" y="1742"/>
                    <a:pt x="134" y="2158"/>
                  </a:cubicBezTo>
                  <a:cubicBezTo>
                    <a:pt x="199" y="2402"/>
                    <a:pt x="492" y="2564"/>
                    <a:pt x="725" y="2564"/>
                  </a:cubicBezTo>
                  <a:cubicBezTo>
                    <a:pt x="990" y="2564"/>
                    <a:pt x="1211" y="2419"/>
                    <a:pt x="1326" y="2178"/>
                  </a:cubicBezTo>
                  <a:cubicBezTo>
                    <a:pt x="1340" y="2150"/>
                    <a:pt x="1346" y="2134"/>
                    <a:pt x="1348" y="2126"/>
                  </a:cubicBezTo>
                  <a:lnTo>
                    <a:pt x="1348" y="2126"/>
                  </a:lnTo>
                  <a:cubicBezTo>
                    <a:pt x="1354" y="2121"/>
                    <a:pt x="1364" y="2111"/>
                    <a:pt x="1379" y="2094"/>
                  </a:cubicBezTo>
                  <a:cubicBezTo>
                    <a:pt x="1395" y="2077"/>
                    <a:pt x="1405" y="2064"/>
                    <a:pt x="1412" y="2056"/>
                  </a:cubicBezTo>
                  <a:lnTo>
                    <a:pt x="1412" y="2056"/>
                  </a:lnTo>
                  <a:cubicBezTo>
                    <a:pt x="1417" y="2052"/>
                    <a:pt x="1422" y="2048"/>
                    <a:pt x="1428" y="2043"/>
                  </a:cubicBezTo>
                  <a:cubicBezTo>
                    <a:pt x="1476" y="2007"/>
                    <a:pt x="1523" y="1968"/>
                    <a:pt x="1571" y="1933"/>
                  </a:cubicBezTo>
                  <a:lnTo>
                    <a:pt x="1571" y="1933"/>
                  </a:lnTo>
                  <a:cubicBezTo>
                    <a:pt x="1576" y="1931"/>
                    <a:pt x="1582" y="1928"/>
                    <a:pt x="1588" y="1925"/>
                  </a:cubicBezTo>
                  <a:lnTo>
                    <a:pt x="1808" y="1804"/>
                  </a:lnTo>
                  <a:cubicBezTo>
                    <a:pt x="2504" y="1366"/>
                    <a:pt x="2449" y="274"/>
                    <a:pt x="1617" y="41"/>
                  </a:cubicBezTo>
                  <a:cubicBezTo>
                    <a:pt x="1519" y="13"/>
                    <a:pt x="1425" y="0"/>
                    <a:pt x="1333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-1253125" flipH="1">
              <a:off x="2029869" y="5618632"/>
              <a:ext cx="68257" cy="55865"/>
            </a:xfrm>
            <a:custGeom>
              <a:avLst/>
              <a:gdLst/>
              <a:ahLst/>
              <a:cxnLst/>
              <a:rect l="l" t="t" r="r" b="b"/>
              <a:pathLst>
                <a:path w="1691" h="1384" extrusionOk="0">
                  <a:moveTo>
                    <a:pt x="630" y="0"/>
                  </a:moveTo>
                  <a:cubicBezTo>
                    <a:pt x="567" y="0"/>
                    <a:pt x="503" y="11"/>
                    <a:pt x="440" y="39"/>
                  </a:cubicBezTo>
                  <a:cubicBezTo>
                    <a:pt x="314" y="91"/>
                    <a:pt x="210" y="182"/>
                    <a:pt x="141" y="298"/>
                  </a:cubicBezTo>
                  <a:cubicBezTo>
                    <a:pt x="0" y="536"/>
                    <a:pt x="26" y="917"/>
                    <a:pt x="280" y="1081"/>
                  </a:cubicBezTo>
                  <a:cubicBezTo>
                    <a:pt x="366" y="1138"/>
                    <a:pt x="454" y="1194"/>
                    <a:pt x="541" y="1247"/>
                  </a:cubicBezTo>
                  <a:cubicBezTo>
                    <a:pt x="670" y="1323"/>
                    <a:pt x="814" y="1348"/>
                    <a:pt x="959" y="1375"/>
                  </a:cubicBezTo>
                  <a:cubicBezTo>
                    <a:pt x="988" y="1381"/>
                    <a:pt x="1017" y="1383"/>
                    <a:pt x="1047" y="1383"/>
                  </a:cubicBezTo>
                  <a:cubicBezTo>
                    <a:pt x="1275" y="1383"/>
                    <a:pt x="1518" y="1228"/>
                    <a:pt x="1598" y="1017"/>
                  </a:cubicBezTo>
                  <a:cubicBezTo>
                    <a:pt x="1690" y="770"/>
                    <a:pt x="1633" y="480"/>
                    <a:pt x="1419" y="312"/>
                  </a:cubicBezTo>
                  <a:cubicBezTo>
                    <a:pt x="1325" y="238"/>
                    <a:pt x="1229" y="152"/>
                    <a:pt x="1119" y="110"/>
                  </a:cubicBezTo>
                  <a:cubicBezTo>
                    <a:pt x="1048" y="83"/>
                    <a:pt x="970" y="68"/>
                    <a:pt x="898" y="47"/>
                  </a:cubicBezTo>
                  <a:cubicBezTo>
                    <a:pt x="808" y="22"/>
                    <a:pt x="719" y="0"/>
                    <a:pt x="63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 rot="-1253125" flipH="1">
              <a:off x="1068037" y="5278313"/>
              <a:ext cx="108621" cy="94897"/>
            </a:xfrm>
            <a:custGeom>
              <a:avLst/>
              <a:gdLst/>
              <a:ahLst/>
              <a:cxnLst/>
              <a:rect l="l" t="t" r="r" b="b"/>
              <a:pathLst>
                <a:path w="2691" h="2351" extrusionOk="0">
                  <a:moveTo>
                    <a:pt x="871" y="873"/>
                  </a:moveTo>
                  <a:cubicBezTo>
                    <a:pt x="874" y="873"/>
                    <a:pt x="870" y="891"/>
                    <a:pt x="854" y="915"/>
                  </a:cubicBezTo>
                  <a:lnTo>
                    <a:pt x="854" y="915"/>
                  </a:lnTo>
                  <a:cubicBezTo>
                    <a:pt x="862" y="885"/>
                    <a:pt x="869" y="873"/>
                    <a:pt x="871" y="873"/>
                  </a:cubicBezTo>
                  <a:close/>
                  <a:moveTo>
                    <a:pt x="876" y="893"/>
                  </a:moveTo>
                  <a:cubicBezTo>
                    <a:pt x="876" y="893"/>
                    <a:pt x="869" y="900"/>
                    <a:pt x="853" y="918"/>
                  </a:cubicBezTo>
                  <a:lnTo>
                    <a:pt x="853" y="918"/>
                  </a:lnTo>
                  <a:cubicBezTo>
                    <a:pt x="853" y="918"/>
                    <a:pt x="853" y="918"/>
                    <a:pt x="853" y="918"/>
                  </a:cubicBezTo>
                  <a:lnTo>
                    <a:pt x="853" y="918"/>
                  </a:lnTo>
                  <a:cubicBezTo>
                    <a:pt x="865" y="905"/>
                    <a:pt x="875" y="893"/>
                    <a:pt x="876" y="893"/>
                  </a:cubicBezTo>
                  <a:close/>
                  <a:moveTo>
                    <a:pt x="849" y="936"/>
                  </a:moveTo>
                  <a:cubicBezTo>
                    <a:pt x="849" y="937"/>
                    <a:pt x="849" y="938"/>
                    <a:pt x="848" y="939"/>
                  </a:cubicBezTo>
                  <a:cubicBezTo>
                    <a:pt x="849" y="938"/>
                    <a:pt x="849" y="937"/>
                    <a:pt x="849" y="936"/>
                  </a:cubicBezTo>
                  <a:close/>
                  <a:moveTo>
                    <a:pt x="847" y="926"/>
                  </a:moveTo>
                  <a:cubicBezTo>
                    <a:pt x="843" y="931"/>
                    <a:pt x="839" y="936"/>
                    <a:pt x="835" y="941"/>
                  </a:cubicBezTo>
                  <a:cubicBezTo>
                    <a:pt x="831" y="945"/>
                    <a:pt x="828" y="948"/>
                    <a:pt x="826" y="950"/>
                  </a:cubicBezTo>
                  <a:lnTo>
                    <a:pt x="826" y="950"/>
                  </a:lnTo>
                  <a:cubicBezTo>
                    <a:pt x="827" y="948"/>
                    <a:pt x="829" y="946"/>
                    <a:pt x="830" y="945"/>
                  </a:cubicBezTo>
                  <a:cubicBezTo>
                    <a:pt x="836" y="938"/>
                    <a:pt x="842" y="932"/>
                    <a:pt x="847" y="926"/>
                  </a:cubicBezTo>
                  <a:close/>
                  <a:moveTo>
                    <a:pt x="790" y="1007"/>
                  </a:moveTo>
                  <a:cubicBezTo>
                    <a:pt x="789" y="1008"/>
                    <a:pt x="789" y="1009"/>
                    <a:pt x="788" y="1010"/>
                  </a:cubicBezTo>
                  <a:lnTo>
                    <a:pt x="788" y="1010"/>
                  </a:lnTo>
                  <a:lnTo>
                    <a:pt x="785" y="1011"/>
                  </a:lnTo>
                  <a:lnTo>
                    <a:pt x="785" y="1011"/>
                  </a:lnTo>
                  <a:cubicBezTo>
                    <a:pt x="787" y="1010"/>
                    <a:pt x="789" y="1008"/>
                    <a:pt x="790" y="1007"/>
                  </a:cubicBezTo>
                  <a:close/>
                  <a:moveTo>
                    <a:pt x="788" y="1011"/>
                  </a:moveTo>
                  <a:lnTo>
                    <a:pt x="788" y="1011"/>
                  </a:lnTo>
                  <a:cubicBezTo>
                    <a:pt x="786" y="1013"/>
                    <a:pt x="785" y="1015"/>
                    <a:pt x="784" y="1016"/>
                  </a:cubicBezTo>
                  <a:lnTo>
                    <a:pt x="784" y="1016"/>
                  </a:lnTo>
                  <a:cubicBezTo>
                    <a:pt x="783" y="1016"/>
                    <a:pt x="782" y="1017"/>
                    <a:pt x="781" y="1017"/>
                  </a:cubicBezTo>
                  <a:lnTo>
                    <a:pt x="781" y="1017"/>
                  </a:lnTo>
                  <a:cubicBezTo>
                    <a:pt x="782" y="1016"/>
                    <a:pt x="782" y="1015"/>
                    <a:pt x="782" y="1014"/>
                  </a:cubicBezTo>
                  <a:cubicBezTo>
                    <a:pt x="783" y="1014"/>
                    <a:pt x="783" y="1013"/>
                    <a:pt x="783" y="1013"/>
                  </a:cubicBezTo>
                  <a:lnTo>
                    <a:pt x="783" y="1013"/>
                  </a:lnTo>
                  <a:cubicBezTo>
                    <a:pt x="785" y="1012"/>
                    <a:pt x="786" y="1012"/>
                    <a:pt x="788" y="1011"/>
                  </a:cubicBezTo>
                  <a:close/>
                  <a:moveTo>
                    <a:pt x="784" y="1017"/>
                  </a:moveTo>
                  <a:cubicBezTo>
                    <a:pt x="775" y="1032"/>
                    <a:pt x="768" y="1044"/>
                    <a:pt x="768" y="1044"/>
                  </a:cubicBezTo>
                  <a:cubicBezTo>
                    <a:pt x="767" y="1044"/>
                    <a:pt x="771" y="1036"/>
                    <a:pt x="781" y="1018"/>
                  </a:cubicBezTo>
                  <a:lnTo>
                    <a:pt x="781" y="1018"/>
                  </a:lnTo>
                  <a:cubicBezTo>
                    <a:pt x="782" y="1018"/>
                    <a:pt x="783" y="1017"/>
                    <a:pt x="784" y="1017"/>
                  </a:cubicBezTo>
                  <a:close/>
                  <a:moveTo>
                    <a:pt x="1630" y="0"/>
                  </a:moveTo>
                  <a:cubicBezTo>
                    <a:pt x="1437" y="0"/>
                    <a:pt x="1250" y="77"/>
                    <a:pt x="1112" y="256"/>
                  </a:cubicBezTo>
                  <a:cubicBezTo>
                    <a:pt x="995" y="403"/>
                    <a:pt x="916" y="576"/>
                    <a:pt x="879" y="760"/>
                  </a:cubicBezTo>
                  <a:cubicBezTo>
                    <a:pt x="868" y="812"/>
                    <a:pt x="863" y="865"/>
                    <a:pt x="853" y="917"/>
                  </a:cubicBezTo>
                  <a:lnTo>
                    <a:pt x="853" y="917"/>
                  </a:lnTo>
                  <a:cubicBezTo>
                    <a:pt x="851" y="920"/>
                    <a:pt x="850" y="922"/>
                    <a:pt x="848" y="924"/>
                  </a:cubicBezTo>
                  <a:lnTo>
                    <a:pt x="848" y="924"/>
                  </a:lnTo>
                  <a:cubicBezTo>
                    <a:pt x="849" y="923"/>
                    <a:pt x="851" y="921"/>
                    <a:pt x="853" y="919"/>
                  </a:cubicBezTo>
                  <a:lnTo>
                    <a:pt x="853" y="919"/>
                  </a:lnTo>
                  <a:cubicBezTo>
                    <a:pt x="853" y="919"/>
                    <a:pt x="853" y="919"/>
                    <a:pt x="853" y="919"/>
                  </a:cubicBezTo>
                  <a:lnTo>
                    <a:pt x="853" y="919"/>
                  </a:lnTo>
                  <a:cubicBezTo>
                    <a:pt x="851" y="921"/>
                    <a:pt x="849" y="924"/>
                    <a:pt x="847" y="926"/>
                  </a:cubicBezTo>
                  <a:lnTo>
                    <a:pt x="847" y="926"/>
                  </a:lnTo>
                  <a:cubicBezTo>
                    <a:pt x="847" y="926"/>
                    <a:pt x="847" y="925"/>
                    <a:pt x="848" y="924"/>
                  </a:cubicBezTo>
                  <a:lnTo>
                    <a:pt x="848" y="924"/>
                  </a:lnTo>
                  <a:cubicBezTo>
                    <a:pt x="833" y="942"/>
                    <a:pt x="817" y="960"/>
                    <a:pt x="817" y="960"/>
                  </a:cubicBezTo>
                  <a:cubicBezTo>
                    <a:pt x="817" y="960"/>
                    <a:pt x="819" y="957"/>
                    <a:pt x="826" y="950"/>
                  </a:cubicBezTo>
                  <a:lnTo>
                    <a:pt x="826" y="950"/>
                  </a:lnTo>
                  <a:cubicBezTo>
                    <a:pt x="818" y="960"/>
                    <a:pt x="807" y="979"/>
                    <a:pt x="797" y="996"/>
                  </a:cubicBezTo>
                  <a:lnTo>
                    <a:pt x="797" y="996"/>
                  </a:lnTo>
                  <a:cubicBezTo>
                    <a:pt x="790" y="1001"/>
                    <a:pt x="780" y="1009"/>
                    <a:pt x="769" y="1018"/>
                  </a:cubicBezTo>
                  <a:lnTo>
                    <a:pt x="769" y="1018"/>
                  </a:lnTo>
                  <a:lnTo>
                    <a:pt x="768" y="1019"/>
                  </a:lnTo>
                  <a:lnTo>
                    <a:pt x="768" y="1019"/>
                  </a:lnTo>
                  <a:cubicBezTo>
                    <a:pt x="764" y="1019"/>
                    <a:pt x="760" y="1020"/>
                    <a:pt x="756" y="1020"/>
                  </a:cubicBezTo>
                  <a:cubicBezTo>
                    <a:pt x="7" y="1126"/>
                    <a:pt x="1" y="2185"/>
                    <a:pt x="736" y="2326"/>
                  </a:cubicBezTo>
                  <a:lnTo>
                    <a:pt x="736" y="2327"/>
                  </a:lnTo>
                  <a:cubicBezTo>
                    <a:pt x="819" y="2343"/>
                    <a:pt x="902" y="2351"/>
                    <a:pt x="985" y="2351"/>
                  </a:cubicBezTo>
                  <a:cubicBezTo>
                    <a:pt x="1416" y="2351"/>
                    <a:pt x="1843" y="2145"/>
                    <a:pt x="2122" y="1816"/>
                  </a:cubicBezTo>
                  <a:cubicBezTo>
                    <a:pt x="2506" y="1362"/>
                    <a:pt x="2690" y="519"/>
                    <a:pt x="2097" y="144"/>
                  </a:cubicBezTo>
                  <a:cubicBezTo>
                    <a:pt x="1954" y="53"/>
                    <a:pt x="1790" y="0"/>
                    <a:pt x="163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1253125" flipH="1">
              <a:off x="1163114" y="5116951"/>
              <a:ext cx="54129" cy="59134"/>
            </a:xfrm>
            <a:custGeom>
              <a:avLst/>
              <a:gdLst/>
              <a:ahLst/>
              <a:cxnLst/>
              <a:rect l="l" t="t" r="r" b="b"/>
              <a:pathLst>
                <a:path w="1341" h="1465" extrusionOk="0">
                  <a:moveTo>
                    <a:pt x="678" y="1"/>
                  </a:moveTo>
                  <a:cubicBezTo>
                    <a:pt x="607" y="1"/>
                    <a:pt x="537" y="13"/>
                    <a:pt x="470" y="40"/>
                  </a:cubicBezTo>
                  <a:cubicBezTo>
                    <a:pt x="269" y="122"/>
                    <a:pt x="124" y="278"/>
                    <a:pt x="64" y="486"/>
                  </a:cubicBezTo>
                  <a:cubicBezTo>
                    <a:pt x="42" y="566"/>
                    <a:pt x="38" y="641"/>
                    <a:pt x="45" y="718"/>
                  </a:cubicBezTo>
                  <a:lnTo>
                    <a:pt x="45" y="718"/>
                  </a:lnTo>
                  <a:cubicBezTo>
                    <a:pt x="6" y="846"/>
                    <a:pt x="1" y="982"/>
                    <a:pt x="50" y="1110"/>
                  </a:cubicBezTo>
                  <a:cubicBezTo>
                    <a:pt x="101" y="1240"/>
                    <a:pt x="222" y="1375"/>
                    <a:pt x="355" y="1426"/>
                  </a:cubicBezTo>
                  <a:cubicBezTo>
                    <a:pt x="424" y="1451"/>
                    <a:pt x="498" y="1464"/>
                    <a:pt x="572" y="1464"/>
                  </a:cubicBezTo>
                  <a:cubicBezTo>
                    <a:pt x="792" y="1464"/>
                    <a:pt x="1014" y="1351"/>
                    <a:pt x="1095" y="1127"/>
                  </a:cubicBezTo>
                  <a:lnTo>
                    <a:pt x="1095" y="1128"/>
                  </a:lnTo>
                  <a:cubicBezTo>
                    <a:pt x="1098" y="1121"/>
                    <a:pt x="1100" y="1114"/>
                    <a:pt x="1103" y="1106"/>
                  </a:cubicBezTo>
                  <a:lnTo>
                    <a:pt x="1103" y="1106"/>
                  </a:lnTo>
                  <a:cubicBezTo>
                    <a:pt x="1141" y="1068"/>
                    <a:pt x="1175" y="1026"/>
                    <a:pt x="1204" y="977"/>
                  </a:cubicBezTo>
                  <a:cubicBezTo>
                    <a:pt x="1304" y="810"/>
                    <a:pt x="1340" y="563"/>
                    <a:pt x="1247" y="384"/>
                  </a:cubicBezTo>
                  <a:cubicBezTo>
                    <a:pt x="1173" y="241"/>
                    <a:pt x="1081" y="106"/>
                    <a:pt x="924" y="48"/>
                  </a:cubicBezTo>
                  <a:cubicBezTo>
                    <a:pt x="845" y="18"/>
                    <a:pt x="761" y="1"/>
                    <a:pt x="67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" name="Google Shape;46;p2"/>
            <p:cNvSpPr/>
            <p:nvPr/>
          </p:nvSpPr>
          <p:spPr>
            <a:xfrm rot="-1253125" flipH="1">
              <a:off x="1759364" y="5193460"/>
              <a:ext cx="100306" cy="269636"/>
            </a:xfrm>
            <a:custGeom>
              <a:avLst/>
              <a:gdLst/>
              <a:ahLst/>
              <a:cxnLst/>
              <a:rect l="l" t="t" r="r" b="b"/>
              <a:pathLst>
                <a:path w="2485" h="6680" extrusionOk="0">
                  <a:moveTo>
                    <a:pt x="1584" y="0"/>
                  </a:moveTo>
                  <a:cubicBezTo>
                    <a:pt x="1422" y="0"/>
                    <a:pt x="1252" y="54"/>
                    <a:pt x="1088" y="177"/>
                  </a:cubicBezTo>
                  <a:cubicBezTo>
                    <a:pt x="206" y="840"/>
                    <a:pt x="28" y="2162"/>
                    <a:pt x="14" y="3200"/>
                  </a:cubicBezTo>
                  <a:cubicBezTo>
                    <a:pt x="0" y="4311"/>
                    <a:pt x="297" y="5290"/>
                    <a:pt x="776" y="6288"/>
                  </a:cubicBezTo>
                  <a:cubicBezTo>
                    <a:pt x="907" y="6561"/>
                    <a:pt x="1142" y="6679"/>
                    <a:pt x="1373" y="6679"/>
                  </a:cubicBezTo>
                  <a:cubicBezTo>
                    <a:pt x="1775" y="6679"/>
                    <a:pt x="2167" y="6325"/>
                    <a:pt x="1991" y="5817"/>
                  </a:cubicBezTo>
                  <a:cubicBezTo>
                    <a:pt x="1718" y="5034"/>
                    <a:pt x="1703" y="4158"/>
                    <a:pt x="1827" y="3341"/>
                  </a:cubicBezTo>
                  <a:cubicBezTo>
                    <a:pt x="1946" y="2552"/>
                    <a:pt x="2447" y="1798"/>
                    <a:pt x="2470" y="1010"/>
                  </a:cubicBezTo>
                  <a:cubicBezTo>
                    <a:pt x="2484" y="478"/>
                    <a:pt x="2068" y="0"/>
                    <a:pt x="1584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" name="Google Shape;47;p2"/>
            <p:cNvSpPr/>
            <p:nvPr/>
          </p:nvSpPr>
          <p:spPr>
            <a:xfrm rot="-1253125" flipH="1">
              <a:off x="1598371" y="5141838"/>
              <a:ext cx="119843" cy="92193"/>
            </a:xfrm>
            <a:custGeom>
              <a:avLst/>
              <a:gdLst/>
              <a:ahLst/>
              <a:cxnLst/>
              <a:rect l="l" t="t" r="r" b="b"/>
              <a:pathLst>
                <a:path w="2969" h="2284" extrusionOk="0">
                  <a:moveTo>
                    <a:pt x="1863" y="0"/>
                  </a:moveTo>
                  <a:cubicBezTo>
                    <a:pt x="1856" y="0"/>
                    <a:pt x="1849" y="0"/>
                    <a:pt x="1843" y="0"/>
                  </a:cubicBezTo>
                  <a:cubicBezTo>
                    <a:pt x="1450" y="10"/>
                    <a:pt x="1075" y="166"/>
                    <a:pt x="792" y="439"/>
                  </a:cubicBezTo>
                  <a:cubicBezTo>
                    <a:pt x="732" y="497"/>
                    <a:pt x="670" y="554"/>
                    <a:pt x="617" y="616"/>
                  </a:cubicBezTo>
                  <a:cubicBezTo>
                    <a:pt x="611" y="623"/>
                    <a:pt x="588" y="655"/>
                    <a:pt x="569" y="682"/>
                  </a:cubicBezTo>
                  <a:lnTo>
                    <a:pt x="569" y="682"/>
                  </a:lnTo>
                  <a:cubicBezTo>
                    <a:pt x="576" y="671"/>
                    <a:pt x="578" y="666"/>
                    <a:pt x="576" y="666"/>
                  </a:cubicBezTo>
                  <a:cubicBezTo>
                    <a:pt x="564" y="666"/>
                    <a:pt x="414" y="833"/>
                    <a:pt x="381" y="869"/>
                  </a:cubicBezTo>
                  <a:cubicBezTo>
                    <a:pt x="332" y="921"/>
                    <a:pt x="286" y="977"/>
                    <a:pt x="243" y="1033"/>
                  </a:cubicBezTo>
                  <a:cubicBezTo>
                    <a:pt x="1" y="1358"/>
                    <a:pt x="21" y="1870"/>
                    <a:pt x="367" y="2121"/>
                  </a:cubicBezTo>
                  <a:cubicBezTo>
                    <a:pt x="515" y="2229"/>
                    <a:pt x="687" y="2283"/>
                    <a:pt x="858" y="2283"/>
                  </a:cubicBezTo>
                  <a:cubicBezTo>
                    <a:pt x="1081" y="2283"/>
                    <a:pt x="1300" y="2189"/>
                    <a:pt x="1455" y="1997"/>
                  </a:cubicBezTo>
                  <a:lnTo>
                    <a:pt x="1455" y="1999"/>
                  </a:lnTo>
                  <a:cubicBezTo>
                    <a:pt x="1467" y="1984"/>
                    <a:pt x="1478" y="1969"/>
                    <a:pt x="1491" y="1955"/>
                  </a:cubicBezTo>
                  <a:lnTo>
                    <a:pt x="1491" y="1955"/>
                  </a:lnTo>
                  <a:cubicBezTo>
                    <a:pt x="1504" y="1952"/>
                    <a:pt x="1518" y="1950"/>
                    <a:pt x="1532" y="1948"/>
                  </a:cubicBezTo>
                  <a:cubicBezTo>
                    <a:pt x="1708" y="1927"/>
                    <a:pt x="1883" y="1899"/>
                    <a:pt x="2057" y="1884"/>
                  </a:cubicBezTo>
                  <a:cubicBezTo>
                    <a:pt x="2552" y="1844"/>
                    <a:pt x="2969" y="1331"/>
                    <a:pt x="2892" y="836"/>
                  </a:cubicBezTo>
                  <a:cubicBezTo>
                    <a:pt x="2808" y="295"/>
                    <a:pt x="2385" y="0"/>
                    <a:pt x="1863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4" name="Google Shape;94;p5"/>
          <p:cNvGraphicFramePr/>
          <p:nvPr/>
        </p:nvGraphicFramePr>
        <p:xfrm>
          <a:off x="150" y="150"/>
          <a:ext cx="10286850" cy="18369375"/>
        </p:xfrm>
        <a:graphic>
          <a:graphicData uri="http://schemas.openxmlformats.org/drawingml/2006/table">
            <a:tbl>
              <a:tblPr>
                <a:noFill/>
                <a:tableStyleId>{4C9C6D1F-FE83-4840-A748-02605C37316F}</a:tableStyleId>
              </a:tblPr>
              <a:tblGrid>
                <a:gridCol w="7347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</a:tblGrid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</a:tbl>
          </a:graphicData>
        </a:graphic>
      </p:graphicFrame>
      <p:grpSp>
        <p:nvGrpSpPr>
          <p:cNvPr id="95" name="Google Shape;95;p5"/>
          <p:cNvGrpSpPr/>
          <p:nvPr/>
        </p:nvGrpSpPr>
        <p:grpSpPr>
          <a:xfrm>
            <a:off x="462675" y="535100"/>
            <a:ext cx="9361800" cy="17341800"/>
            <a:chOff x="534550" y="535100"/>
            <a:chExt cx="9361800" cy="17341800"/>
          </a:xfrm>
        </p:grpSpPr>
        <p:sp>
          <p:nvSpPr>
            <p:cNvPr id="96" name="Google Shape;96;p5"/>
            <p:cNvSpPr/>
            <p:nvPr/>
          </p:nvSpPr>
          <p:spPr>
            <a:xfrm>
              <a:off x="534550" y="535100"/>
              <a:ext cx="9361800" cy="17341800"/>
            </a:xfrm>
            <a:prstGeom prst="roundRect">
              <a:avLst>
                <a:gd name="adj" fmla="val 2267"/>
              </a:avLst>
            </a:prstGeom>
            <a:solidFill>
              <a:schemeClr val="lt1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" name="Google Shape;97;p5"/>
            <p:cNvSpPr/>
            <p:nvPr/>
          </p:nvSpPr>
          <p:spPr>
            <a:xfrm>
              <a:off x="534550" y="535100"/>
              <a:ext cx="9361800" cy="542100"/>
            </a:xfrm>
            <a:prstGeom prst="roundRect">
              <a:avLst>
                <a:gd name="adj" fmla="val 35501"/>
              </a:avLst>
            </a:prstGeom>
            <a:solidFill>
              <a:schemeClr val="accent5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" name="Google Shape;98;p5"/>
            <p:cNvSpPr/>
            <p:nvPr/>
          </p:nvSpPr>
          <p:spPr>
            <a:xfrm>
              <a:off x="881875" y="678527"/>
              <a:ext cx="224400" cy="2244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" name="Google Shape;99;p5"/>
            <p:cNvSpPr/>
            <p:nvPr/>
          </p:nvSpPr>
          <p:spPr>
            <a:xfrm>
              <a:off x="1281848" y="678527"/>
              <a:ext cx="224400" cy="2244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" name="Google Shape;100;p5"/>
            <p:cNvSpPr/>
            <p:nvPr/>
          </p:nvSpPr>
          <p:spPr>
            <a:xfrm>
              <a:off x="1681821" y="678527"/>
              <a:ext cx="224400" cy="2244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01" name="Google Shape;101;p5"/>
          <p:cNvSpPr txBox="1">
            <a:spLocks noGrp="1"/>
          </p:cNvSpPr>
          <p:nvPr>
            <p:ph type="title"/>
          </p:nvPr>
        </p:nvSpPr>
        <p:spPr>
          <a:xfrm>
            <a:off x="1434300" y="2566450"/>
            <a:ext cx="7418400" cy="17442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9pPr>
          </a:lstStyle>
          <a:p>
            <a:endParaRPr/>
          </a:p>
        </p:txBody>
      </p:sp>
      <p:sp>
        <p:nvSpPr>
          <p:cNvPr id="102" name="Google Shape;102;p5"/>
          <p:cNvSpPr txBox="1">
            <a:spLocks noGrp="1"/>
          </p:cNvSpPr>
          <p:nvPr>
            <p:ph type="title" idx="2"/>
          </p:nvPr>
        </p:nvSpPr>
        <p:spPr>
          <a:xfrm>
            <a:off x="2465963" y="6957825"/>
            <a:ext cx="53460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03" name="Google Shape;103;p5"/>
          <p:cNvSpPr txBox="1">
            <a:spLocks noGrp="1"/>
          </p:cNvSpPr>
          <p:nvPr>
            <p:ph type="subTitle" idx="1"/>
          </p:nvPr>
        </p:nvSpPr>
        <p:spPr>
          <a:xfrm>
            <a:off x="2465975" y="7998950"/>
            <a:ext cx="5346000" cy="16458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solidFill>
                  <a:srgbClr val="191919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04" name="Google Shape;104;p5"/>
          <p:cNvSpPr txBox="1">
            <a:spLocks noGrp="1"/>
          </p:cNvSpPr>
          <p:nvPr>
            <p:ph type="title" idx="3"/>
          </p:nvPr>
        </p:nvSpPr>
        <p:spPr>
          <a:xfrm>
            <a:off x="2465963" y="12629399"/>
            <a:ext cx="53460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05" name="Google Shape;105;p5"/>
          <p:cNvSpPr txBox="1">
            <a:spLocks noGrp="1"/>
          </p:cNvSpPr>
          <p:nvPr>
            <p:ph type="subTitle" idx="4"/>
          </p:nvPr>
        </p:nvSpPr>
        <p:spPr>
          <a:xfrm>
            <a:off x="2465975" y="13670300"/>
            <a:ext cx="5346000" cy="16458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solidFill>
                  <a:srgbClr val="191919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grpSp>
        <p:nvGrpSpPr>
          <p:cNvPr id="106" name="Google Shape;106;p5"/>
          <p:cNvGrpSpPr/>
          <p:nvPr/>
        </p:nvGrpSpPr>
        <p:grpSpPr>
          <a:xfrm>
            <a:off x="8852700" y="6729105"/>
            <a:ext cx="2330981" cy="1861331"/>
            <a:chOff x="8816146" y="1427127"/>
            <a:chExt cx="1485174" cy="1185939"/>
          </a:xfrm>
        </p:grpSpPr>
        <p:grpSp>
          <p:nvGrpSpPr>
            <p:cNvPr id="107" name="Google Shape;107;p5"/>
            <p:cNvGrpSpPr/>
            <p:nvPr/>
          </p:nvGrpSpPr>
          <p:grpSpPr>
            <a:xfrm rot="-793230">
              <a:off x="9417294" y="1628589"/>
              <a:ext cx="803412" cy="798081"/>
              <a:chOff x="935690" y="9192756"/>
              <a:chExt cx="803410" cy="798079"/>
            </a:xfrm>
          </p:grpSpPr>
          <p:sp>
            <p:nvSpPr>
              <p:cNvPr id="108" name="Google Shape;108;p5"/>
              <p:cNvSpPr/>
              <p:nvPr/>
            </p:nvSpPr>
            <p:spPr>
              <a:xfrm rot="2162397">
                <a:off x="1270088" y="9457306"/>
                <a:ext cx="55" cy="55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1" y="1"/>
                    </a:moveTo>
                    <a:close/>
                  </a:path>
                </a:pathLst>
              </a:custGeom>
              <a:solidFill>
                <a:srgbClr val="CB355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09" name="Google Shape;109;p5"/>
              <p:cNvSpPr/>
              <p:nvPr/>
            </p:nvSpPr>
            <p:spPr>
              <a:xfrm rot="2162397">
                <a:off x="1044740" y="9311244"/>
                <a:ext cx="585309" cy="561103"/>
              </a:xfrm>
              <a:custGeom>
                <a:avLst/>
                <a:gdLst/>
                <a:ahLst/>
                <a:cxnLst/>
                <a:rect l="l" t="t" r="r" b="b"/>
                <a:pathLst>
                  <a:path w="10591" h="10153" extrusionOk="0">
                    <a:moveTo>
                      <a:pt x="7222" y="0"/>
                    </a:moveTo>
                    <a:cubicBezTo>
                      <a:pt x="6412" y="0"/>
                      <a:pt x="5599" y="305"/>
                      <a:pt x="5008" y="860"/>
                    </a:cubicBezTo>
                    <a:cubicBezTo>
                      <a:pt x="4302" y="1525"/>
                      <a:pt x="3874" y="2564"/>
                      <a:pt x="3220" y="3148"/>
                    </a:cubicBezTo>
                    <a:cubicBezTo>
                      <a:pt x="2567" y="3734"/>
                      <a:pt x="1658" y="4527"/>
                      <a:pt x="1153" y="5102"/>
                    </a:cubicBezTo>
                    <a:cubicBezTo>
                      <a:pt x="319" y="6052"/>
                      <a:pt x="0" y="7586"/>
                      <a:pt x="1445" y="9028"/>
                    </a:cubicBezTo>
                    <a:cubicBezTo>
                      <a:pt x="2261" y="9841"/>
                      <a:pt x="3109" y="10153"/>
                      <a:pt x="3945" y="10153"/>
                    </a:cubicBezTo>
                    <a:cubicBezTo>
                      <a:pt x="4959" y="10153"/>
                      <a:pt x="5954" y="9693"/>
                      <a:pt x="6848" y="9114"/>
                    </a:cubicBezTo>
                    <a:cubicBezTo>
                      <a:pt x="7898" y="8432"/>
                      <a:pt x="8752" y="7446"/>
                      <a:pt x="9363" y="6355"/>
                    </a:cubicBezTo>
                    <a:cubicBezTo>
                      <a:pt x="10019" y="5185"/>
                      <a:pt x="10590" y="3852"/>
                      <a:pt x="10319" y="2537"/>
                    </a:cubicBezTo>
                    <a:cubicBezTo>
                      <a:pt x="10089" y="1432"/>
                      <a:pt x="9231" y="482"/>
                      <a:pt x="8154" y="142"/>
                    </a:cubicBezTo>
                    <a:cubicBezTo>
                      <a:pt x="7853" y="46"/>
                      <a:pt x="7538" y="0"/>
                      <a:pt x="7222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0" name="Google Shape;110;p5"/>
              <p:cNvSpPr/>
              <p:nvPr/>
            </p:nvSpPr>
            <p:spPr>
              <a:xfrm rot="2162397">
                <a:off x="1203863" y="9521828"/>
                <a:ext cx="212604" cy="218185"/>
              </a:xfrm>
              <a:custGeom>
                <a:avLst/>
                <a:gdLst/>
                <a:ahLst/>
                <a:cxnLst/>
                <a:rect l="l" t="t" r="r" b="b"/>
                <a:pathLst>
                  <a:path w="3847" h="3948" extrusionOk="0">
                    <a:moveTo>
                      <a:pt x="2829" y="1"/>
                    </a:moveTo>
                    <a:cubicBezTo>
                      <a:pt x="2632" y="1"/>
                      <a:pt x="2433" y="70"/>
                      <a:pt x="2260" y="231"/>
                    </a:cubicBezTo>
                    <a:cubicBezTo>
                      <a:pt x="1879" y="585"/>
                      <a:pt x="1712" y="1005"/>
                      <a:pt x="1448" y="1439"/>
                    </a:cubicBezTo>
                    <a:cubicBezTo>
                      <a:pt x="1209" y="1833"/>
                      <a:pt x="915" y="2170"/>
                      <a:pt x="567" y="2473"/>
                    </a:cubicBezTo>
                    <a:cubicBezTo>
                      <a:pt x="1" y="2969"/>
                      <a:pt x="413" y="3948"/>
                      <a:pt x="1062" y="3948"/>
                    </a:cubicBezTo>
                    <a:cubicBezTo>
                      <a:pt x="1179" y="3948"/>
                      <a:pt x="1303" y="3916"/>
                      <a:pt x="1431" y="3845"/>
                    </a:cubicBezTo>
                    <a:lnTo>
                      <a:pt x="1431" y="3846"/>
                    </a:lnTo>
                    <a:cubicBezTo>
                      <a:pt x="2432" y="3284"/>
                      <a:pt x="3765" y="2300"/>
                      <a:pt x="3822" y="1043"/>
                    </a:cubicBezTo>
                    <a:cubicBezTo>
                      <a:pt x="3846" y="483"/>
                      <a:pt x="3346" y="1"/>
                      <a:pt x="2829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11" name="Google Shape;111;p5"/>
            <p:cNvGrpSpPr/>
            <p:nvPr/>
          </p:nvGrpSpPr>
          <p:grpSpPr>
            <a:xfrm rot="-793230">
              <a:off x="8882308" y="1489936"/>
              <a:ext cx="624710" cy="650983"/>
              <a:chOff x="465782" y="8916943"/>
              <a:chExt cx="624708" cy="650981"/>
            </a:xfrm>
          </p:grpSpPr>
          <p:sp>
            <p:nvSpPr>
              <p:cNvPr id="112" name="Google Shape;112;p5"/>
              <p:cNvSpPr/>
              <p:nvPr/>
            </p:nvSpPr>
            <p:spPr>
              <a:xfrm rot="3763639">
                <a:off x="757351" y="9363161"/>
                <a:ext cx="46" cy="46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0" y="0"/>
                    </a:moveTo>
                    <a:close/>
                  </a:path>
                </a:pathLst>
              </a:custGeom>
              <a:solidFill>
                <a:srgbClr val="6FA34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3" name="Google Shape;113;p5"/>
              <p:cNvSpPr/>
              <p:nvPr/>
            </p:nvSpPr>
            <p:spPr>
              <a:xfrm rot="3763639">
                <a:off x="526128" y="9020933"/>
                <a:ext cx="504016" cy="443001"/>
              </a:xfrm>
              <a:custGeom>
                <a:avLst/>
                <a:gdLst/>
                <a:ahLst/>
                <a:cxnLst/>
                <a:rect l="l" t="t" r="r" b="b"/>
                <a:pathLst>
                  <a:path w="11003" h="9671" extrusionOk="0">
                    <a:moveTo>
                      <a:pt x="6959" y="0"/>
                    </a:moveTo>
                    <a:cubicBezTo>
                      <a:pt x="6106" y="0"/>
                      <a:pt x="5237" y="286"/>
                      <a:pt x="4427" y="665"/>
                    </a:cubicBezTo>
                    <a:cubicBezTo>
                      <a:pt x="3295" y="1195"/>
                      <a:pt x="2314" y="2054"/>
                      <a:pt x="1559" y="3052"/>
                    </a:cubicBezTo>
                    <a:cubicBezTo>
                      <a:pt x="750" y="4121"/>
                      <a:pt x="0" y="5366"/>
                      <a:pt x="89" y="6703"/>
                    </a:cubicBezTo>
                    <a:cubicBezTo>
                      <a:pt x="164" y="7830"/>
                      <a:pt x="886" y="8889"/>
                      <a:pt x="1905" y="9373"/>
                    </a:cubicBezTo>
                    <a:cubicBezTo>
                      <a:pt x="2327" y="9573"/>
                      <a:pt x="2793" y="9670"/>
                      <a:pt x="3259" y="9670"/>
                    </a:cubicBezTo>
                    <a:cubicBezTo>
                      <a:pt x="3920" y="9670"/>
                      <a:pt x="4583" y="9474"/>
                      <a:pt x="5122" y="9091"/>
                    </a:cubicBezTo>
                    <a:cubicBezTo>
                      <a:pt x="5911" y="8529"/>
                      <a:pt x="6476" y="7559"/>
                      <a:pt x="7204" y="7070"/>
                    </a:cubicBezTo>
                    <a:cubicBezTo>
                      <a:pt x="7932" y="6579"/>
                      <a:pt x="8940" y="5916"/>
                      <a:pt x="9520" y="5416"/>
                    </a:cubicBezTo>
                    <a:cubicBezTo>
                      <a:pt x="10477" y="4590"/>
                      <a:pt x="11003" y="3115"/>
                      <a:pt x="9768" y="1489"/>
                    </a:cubicBezTo>
                    <a:cubicBezTo>
                      <a:pt x="8936" y="393"/>
                      <a:pt x="7959" y="0"/>
                      <a:pt x="6959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4" name="Google Shape;114;p5"/>
              <p:cNvSpPr/>
              <p:nvPr/>
            </p:nvSpPr>
            <p:spPr>
              <a:xfrm rot="3763639">
                <a:off x="715359" y="9140370"/>
                <a:ext cx="191794" cy="168753"/>
              </a:xfrm>
              <a:custGeom>
                <a:avLst/>
                <a:gdLst/>
                <a:ahLst/>
                <a:cxnLst/>
                <a:rect l="l" t="t" r="r" b="b"/>
                <a:pathLst>
                  <a:path w="4187" h="3684" extrusionOk="0">
                    <a:moveTo>
                      <a:pt x="3149" y="0"/>
                    </a:moveTo>
                    <a:cubicBezTo>
                      <a:pt x="3059" y="0"/>
                      <a:pt x="2963" y="18"/>
                      <a:pt x="2861" y="58"/>
                    </a:cubicBezTo>
                    <a:cubicBezTo>
                      <a:pt x="1793" y="478"/>
                      <a:pt x="337" y="1270"/>
                      <a:pt x="111" y="2507"/>
                    </a:cubicBezTo>
                    <a:cubicBezTo>
                      <a:pt x="1" y="3099"/>
                      <a:pt x="503" y="3684"/>
                      <a:pt x="1062" y="3684"/>
                    </a:cubicBezTo>
                    <a:cubicBezTo>
                      <a:pt x="1223" y="3684"/>
                      <a:pt x="1388" y="3636"/>
                      <a:pt x="1545" y="3526"/>
                    </a:cubicBezTo>
                    <a:cubicBezTo>
                      <a:pt x="1971" y="3227"/>
                      <a:pt x="2195" y="2833"/>
                      <a:pt x="2515" y="2441"/>
                    </a:cubicBezTo>
                    <a:cubicBezTo>
                      <a:pt x="2806" y="2082"/>
                      <a:pt x="3143" y="1790"/>
                      <a:pt x="3529" y="1535"/>
                    </a:cubicBezTo>
                    <a:cubicBezTo>
                      <a:pt x="4187" y="1102"/>
                      <a:pt x="3855" y="0"/>
                      <a:pt x="3149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15" name="Google Shape;115;p5"/>
            <p:cNvGrpSpPr/>
            <p:nvPr/>
          </p:nvGrpSpPr>
          <p:grpSpPr>
            <a:xfrm rot="-793230">
              <a:off x="8997792" y="2072574"/>
              <a:ext cx="443996" cy="496298"/>
              <a:chOff x="445103" y="9576798"/>
              <a:chExt cx="443994" cy="496296"/>
            </a:xfrm>
          </p:grpSpPr>
          <p:sp>
            <p:nvSpPr>
              <p:cNvPr id="116" name="Google Shape;116;p5"/>
              <p:cNvSpPr/>
              <p:nvPr/>
            </p:nvSpPr>
            <p:spPr>
              <a:xfrm rot="3763445">
                <a:off x="767065" y="9835660"/>
                <a:ext cx="51" cy="51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0" y="0"/>
                    </a:moveTo>
                    <a:close/>
                  </a:path>
                </a:pathLst>
              </a:custGeom>
              <a:solidFill>
                <a:srgbClr val="A361E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7" name="Google Shape;117;p5"/>
              <p:cNvSpPr/>
              <p:nvPr/>
            </p:nvSpPr>
            <p:spPr>
              <a:xfrm rot="3763445">
                <a:off x="462225" y="9680812"/>
                <a:ext cx="409750" cy="288268"/>
              </a:xfrm>
              <a:custGeom>
                <a:avLst/>
                <a:gdLst/>
                <a:ahLst/>
                <a:cxnLst/>
                <a:rect l="l" t="t" r="r" b="b"/>
                <a:pathLst>
                  <a:path w="7977" h="5612" extrusionOk="0">
                    <a:moveTo>
                      <a:pt x="2304" y="1"/>
                    </a:moveTo>
                    <a:cubicBezTo>
                      <a:pt x="1729" y="1"/>
                      <a:pt x="1152" y="230"/>
                      <a:pt x="748" y="641"/>
                    </a:cubicBezTo>
                    <a:cubicBezTo>
                      <a:pt x="213" y="1183"/>
                      <a:pt x="0" y="2023"/>
                      <a:pt x="213" y="2756"/>
                    </a:cubicBezTo>
                    <a:cubicBezTo>
                      <a:pt x="468" y="3627"/>
                      <a:pt x="1231" y="4243"/>
                      <a:pt x="1994" y="4734"/>
                    </a:cubicBezTo>
                    <a:cubicBezTo>
                      <a:pt x="2705" y="5192"/>
                      <a:pt x="3526" y="5511"/>
                      <a:pt x="4369" y="5586"/>
                    </a:cubicBezTo>
                    <a:cubicBezTo>
                      <a:pt x="4550" y="5602"/>
                      <a:pt x="4733" y="5611"/>
                      <a:pt x="4914" y="5611"/>
                    </a:cubicBezTo>
                    <a:cubicBezTo>
                      <a:pt x="6043" y="5611"/>
                      <a:pt x="7132" y="5244"/>
                      <a:pt x="7569" y="3825"/>
                    </a:cubicBezTo>
                    <a:cubicBezTo>
                      <a:pt x="7976" y="2506"/>
                      <a:pt x="7300" y="1691"/>
                      <a:pt x="6499" y="1387"/>
                    </a:cubicBezTo>
                    <a:cubicBezTo>
                      <a:pt x="6016" y="1205"/>
                      <a:pt x="5223" y="1018"/>
                      <a:pt x="4646" y="875"/>
                    </a:cubicBezTo>
                    <a:cubicBezTo>
                      <a:pt x="4070" y="733"/>
                      <a:pt x="3486" y="247"/>
                      <a:pt x="2855" y="74"/>
                    </a:cubicBezTo>
                    <a:cubicBezTo>
                      <a:pt x="2675" y="25"/>
                      <a:pt x="2490" y="1"/>
                      <a:pt x="2304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8" name="Google Shape;118;p5"/>
              <p:cNvSpPr/>
              <p:nvPr/>
            </p:nvSpPr>
            <p:spPr>
              <a:xfrm rot="3763445">
                <a:off x="571563" y="9795713"/>
                <a:ext cx="165297" cy="98624"/>
              </a:xfrm>
              <a:custGeom>
                <a:avLst/>
                <a:gdLst/>
                <a:ahLst/>
                <a:cxnLst/>
                <a:rect l="l" t="t" r="r" b="b"/>
                <a:pathLst>
                  <a:path w="3218" h="1920" extrusionOk="0">
                    <a:moveTo>
                      <a:pt x="758" y="0"/>
                    </a:moveTo>
                    <a:cubicBezTo>
                      <a:pt x="287" y="0"/>
                      <a:pt x="1" y="593"/>
                      <a:pt x="242" y="1001"/>
                    </a:cubicBezTo>
                    <a:cubicBezTo>
                      <a:pt x="672" y="1733"/>
                      <a:pt x="1780" y="1899"/>
                      <a:pt x="2555" y="1919"/>
                    </a:cubicBezTo>
                    <a:cubicBezTo>
                      <a:pt x="2560" y="1919"/>
                      <a:pt x="2566" y="1919"/>
                      <a:pt x="2571" y="1919"/>
                    </a:cubicBezTo>
                    <a:cubicBezTo>
                      <a:pt x="3205" y="1919"/>
                      <a:pt x="3217" y="963"/>
                      <a:pt x="2637" y="825"/>
                    </a:cubicBezTo>
                    <a:cubicBezTo>
                      <a:pt x="2336" y="757"/>
                      <a:pt x="2048" y="642"/>
                      <a:pt x="1783" y="486"/>
                    </a:cubicBezTo>
                    <a:cubicBezTo>
                      <a:pt x="1489" y="310"/>
                      <a:pt x="1256" y="112"/>
                      <a:pt x="916" y="22"/>
                    </a:cubicBezTo>
                    <a:cubicBezTo>
                      <a:pt x="861" y="7"/>
                      <a:pt x="808" y="0"/>
                      <a:pt x="758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noFill/>
        <a:effectLst/>
      </p:bgPr>
    </p:bg>
    <p:spTree>
      <p:nvGrpSpPr>
        <p:cNvPr id="1" name="Shape 335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Numbers and text ">
  <p:cSld name="CUSTOM_6">
    <p:spTree>
      <p:nvGrpSpPr>
        <p:cNvPr id="1" name="Shape 7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81" name="Google Shape;781;p20"/>
          <p:cNvGraphicFramePr/>
          <p:nvPr/>
        </p:nvGraphicFramePr>
        <p:xfrm>
          <a:off x="150" y="150"/>
          <a:ext cx="10286850" cy="18369375"/>
        </p:xfrm>
        <a:graphic>
          <a:graphicData uri="http://schemas.openxmlformats.org/drawingml/2006/table">
            <a:tbl>
              <a:tblPr>
                <a:noFill/>
                <a:tableStyleId>{4C9C6D1F-FE83-4840-A748-02605C37316F}</a:tableStyleId>
              </a:tblPr>
              <a:tblGrid>
                <a:gridCol w="7347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</a:tblGrid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</a:tbl>
          </a:graphicData>
        </a:graphic>
      </p:graphicFrame>
      <p:grpSp>
        <p:nvGrpSpPr>
          <p:cNvPr id="782" name="Google Shape;782;p20"/>
          <p:cNvGrpSpPr/>
          <p:nvPr/>
        </p:nvGrpSpPr>
        <p:grpSpPr>
          <a:xfrm>
            <a:off x="462675" y="513938"/>
            <a:ext cx="9361800" cy="17341800"/>
            <a:chOff x="534550" y="535100"/>
            <a:chExt cx="9361800" cy="17341800"/>
          </a:xfrm>
        </p:grpSpPr>
        <p:sp>
          <p:nvSpPr>
            <p:cNvPr id="783" name="Google Shape;783;p20"/>
            <p:cNvSpPr/>
            <p:nvPr/>
          </p:nvSpPr>
          <p:spPr>
            <a:xfrm>
              <a:off x="534550" y="535100"/>
              <a:ext cx="9361800" cy="17341800"/>
            </a:xfrm>
            <a:prstGeom prst="roundRect">
              <a:avLst>
                <a:gd name="adj" fmla="val 2267"/>
              </a:avLst>
            </a:prstGeom>
            <a:solidFill>
              <a:schemeClr val="lt1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84" name="Google Shape;784;p20"/>
            <p:cNvSpPr/>
            <p:nvPr/>
          </p:nvSpPr>
          <p:spPr>
            <a:xfrm>
              <a:off x="534550" y="535100"/>
              <a:ext cx="9361800" cy="542100"/>
            </a:xfrm>
            <a:prstGeom prst="roundRect">
              <a:avLst>
                <a:gd name="adj" fmla="val 35501"/>
              </a:avLst>
            </a:prstGeom>
            <a:solidFill>
              <a:schemeClr val="accent5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85" name="Google Shape;785;p20"/>
            <p:cNvSpPr/>
            <p:nvPr/>
          </p:nvSpPr>
          <p:spPr>
            <a:xfrm>
              <a:off x="881875" y="678527"/>
              <a:ext cx="224400" cy="2244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86" name="Google Shape;786;p20"/>
            <p:cNvSpPr/>
            <p:nvPr/>
          </p:nvSpPr>
          <p:spPr>
            <a:xfrm>
              <a:off x="1281848" y="678527"/>
              <a:ext cx="224400" cy="2244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87" name="Google Shape;787;p20"/>
            <p:cNvSpPr/>
            <p:nvPr/>
          </p:nvSpPr>
          <p:spPr>
            <a:xfrm>
              <a:off x="1681821" y="678527"/>
              <a:ext cx="224400" cy="2244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788" name="Google Shape;788;p20"/>
          <p:cNvSpPr txBox="1">
            <a:spLocks noGrp="1"/>
          </p:cNvSpPr>
          <p:nvPr>
            <p:ph type="title"/>
          </p:nvPr>
        </p:nvSpPr>
        <p:spPr>
          <a:xfrm>
            <a:off x="1434300" y="2566450"/>
            <a:ext cx="7418400" cy="29199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9pPr>
          </a:lstStyle>
          <a:p>
            <a:endParaRPr/>
          </a:p>
        </p:txBody>
      </p:sp>
      <p:sp>
        <p:nvSpPr>
          <p:cNvPr id="789" name="Google Shape;789;p20"/>
          <p:cNvSpPr txBox="1">
            <a:spLocks noGrp="1"/>
          </p:cNvSpPr>
          <p:nvPr>
            <p:ph type="title" idx="2"/>
          </p:nvPr>
        </p:nvSpPr>
        <p:spPr>
          <a:xfrm>
            <a:off x="755888" y="7942086"/>
            <a:ext cx="4180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790" name="Google Shape;790;p20"/>
          <p:cNvSpPr txBox="1">
            <a:spLocks noGrp="1"/>
          </p:cNvSpPr>
          <p:nvPr>
            <p:ph type="subTitle" idx="1"/>
          </p:nvPr>
        </p:nvSpPr>
        <p:spPr>
          <a:xfrm>
            <a:off x="755900" y="8780126"/>
            <a:ext cx="4180500" cy="16365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791" name="Google Shape;791;p20"/>
          <p:cNvSpPr txBox="1">
            <a:spLocks noGrp="1"/>
          </p:cNvSpPr>
          <p:nvPr>
            <p:ph type="title" idx="3" hasCustomPrompt="1"/>
          </p:nvPr>
        </p:nvSpPr>
        <p:spPr>
          <a:xfrm>
            <a:off x="1845763" y="5504712"/>
            <a:ext cx="1991700" cy="1122300"/>
          </a:xfrm>
          <a:prstGeom prst="rect">
            <a:avLst/>
          </a:prstGeom>
          <a:noFill/>
        </p:spPr>
        <p:txBody>
          <a:bodyPr spcFirstLastPara="1" wrap="square" lIns="176925" tIns="176925" rIns="176925" bIns="176925" anchor="ctr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/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92" name="Google Shape;792;p20"/>
          <p:cNvSpPr txBox="1">
            <a:spLocks noGrp="1"/>
          </p:cNvSpPr>
          <p:nvPr>
            <p:ph type="title" idx="4"/>
          </p:nvPr>
        </p:nvSpPr>
        <p:spPr>
          <a:xfrm>
            <a:off x="5350588" y="7942099"/>
            <a:ext cx="4180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793" name="Google Shape;793;p20"/>
          <p:cNvSpPr txBox="1">
            <a:spLocks noGrp="1"/>
          </p:cNvSpPr>
          <p:nvPr>
            <p:ph type="subTitle" idx="5"/>
          </p:nvPr>
        </p:nvSpPr>
        <p:spPr>
          <a:xfrm>
            <a:off x="5350600" y="8780142"/>
            <a:ext cx="4180500" cy="16365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794" name="Google Shape;794;p20"/>
          <p:cNvSpPr txBox="1">
            <a:spLocks noGrp="1"/>
          </p:cNvSpPr>
          <p:nvPr>
            <p:ph type="title" idx="6" hasCustomPrompt="1"/>
          </p:nvPr>
        </p:nvSpPr>
        <p:spPr>
          <a:xfrm>
            <a:off x="6440463" y="5504725"/>
            <a:ext cx="1991700" cy="1122300"/>
          </a:xfrm>
          <a:prstGeom prst="rect">
            <a:avLst/>
          </a:prstGeom>
          <a:noFill/>
        </p:spPr>
        <p:txBody>
          <a:bodyPr spcFirstLastPara="1" wrap="square" lIns="176925" tIns="176925" rIns="176925" bIns="176925" anchor="ctr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/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95" name="Google Shape;795;p20"/>
          <p:cNvSpPr txBox="1">
            <a:spLocks noGrp="1"/>
          </p:cNvSpPr>
          <p:nvPr>
            <p:ph type="title" idx="7"/>
          </p:nvPr>
        </p:nvSpPr>
        <p:spPr>
          <a:xfrm>
            <a:off x="3053238" y="13034636"/>
            <a:ext cx="4180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796" name="Google Shape;796;p20"/>
          <p:cNvSpPr txBox="1">
            <a:spLocks noGrp="1"/>
          </p:cNvSpPr>
          <p:nvPr>
            <p:ph type="subTitle" idx="8"/>
          </p:nvPr>
        </p:nvSpPr>
        <p:spPr>
          <a:xfrm>
            <a:off x="3053250" y="13872675"/>
            <a:ext cx="4180500" cy="16365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797" name="Google Shape;797;p20"/>
          <p:cNvSpPr txBox="1">
            <a:spLocks noGrp="1"/>
          </p:cNvSpPr>
          <p:nvPr>
            <p:ph type="title" idx="9" hasCustomPrompt="1"/>
          </p:nvPr>
        </p:nvSpPr>
        <p:spPr>
          <a:xfrm>
            <a:off x="4147638" y="10578937"/>
            <a:ext cx="1991700" cy="1122300"/>
          </a:xfrm>
          <a:prstGeom prst="rect">
            <a:avLst/>
          </a:prstGeom>
          <a:noFill/>
        </p:spPr>
        <p:txBody>
          <a:bodyPr spcFirstLastPara="1" wrap="square" lIns="176925" tIns="176925" rIns="176925" bIns="176925" anchor="ctr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/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7100"/>
              <a:buNone/>
              <a:defRPr sz="71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grpSp>
        <p:nvGrpSpPr>
          <p:cNvPr id="798" name="Google Shape;798;p20"/>
          <p:cNvGrpSpPr/>
          <p:nvPr/>
        </p:nvGrpSpPr>
        <p:grpSpPr>
          <a:xfrm>
            <a:off x="-452262" y="14614143"/>
            <a:ext cx="2330981" cy="1861331"/>
            <a:chOff x="8816146" y="1427127"/>
            <a:chExt cx="1485174" cy="1185939"/>
          </a:xfrm>
        </p:grpSpPr>
        <p:grpSp>
          <p:nvGrpSpPr>
            <p:cNvPr id="799" name="Google Shape;799;p20"/>
            <p:cNvGrpSpPr/>
            <p:nvPr/>
          </p:nvGrpSpPr>
          <p:grpSpPr>
            <a:xfrm rot="-793230">
              <a:off x="9417294" y="1628589"/>
              <a:ext cx="803412" cy="798081"/>
              <a:chOff x="935690" y="9192756"/>
              <a:chExt cx="803410" cy="798079"/>
            </a:xfrm>
          </p:grpSpPr>
          <p:sp>
            <p:nvSpPr>
              <p:cNvPr id="800" name="Google Shape;800;p20"/>
              <p:cNvSpPr/>
              <p:nvPr/>
            </p:nvSpPr>
            <p:spPr>
              <a:xfrm rot="2162397">
                <a:off x="1270088" y="9457306"/>
                <a:ext cx="55" cy="55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1" y="1"/>
                    </a:moveTo>
                    <a:close/>
                  </a:path>
                </a:pathLst>
              </a:custGeom>
              <a:solidFill>
                <a:srgbClr val="CB355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1" name="Google Shape;801;p20"/>
              <p:cNvSpPr/>
              <p:nvPr/>
            </p:nvSpPr>
            <p:spPr>
              <a:xfrm rot="2162397">
                <a:off x="1044740" y="9311244"/>
                <a:ext cx="585309" cy="561103"/>
              </a:xfrm>
              <a:custGeom>
                <a:avLst/>
                <a:gdLst/>
                <a:ahLst/>
                <a:cxnLst/>
                <a:rect l="l" t="t" r="r" b="b"/>
                <a:pathLst>
                  <a:path w="10591" h="10153" extrusionOk="0">
                    <a:moveTo>
                      <a:pt x="7222" y="0"/>
                    </a:moveTo>
                    <a:cubicBezTo>
                      <a:pt x="6412" y="0"/>
                      <a:pt x="5599" y="305"/>
                      <a:pt x="5008" y="860"/>
                    </a:cubicBezTo>
                    <a:cubicBezTo>
                      <a:pt x="4302" y="1525"/>
                      <a:pt x="3874" y="2564"/>
                      <a:pt x="3220" y="3148"/>
                    </a:cubicBezTo>
                    <a:cubicBezTo>
                      <a:pt x="2567" y="3734"/>
                      <a:pt x="1658" y="4527"/>
                      <a:pt x="1153" y="5102"/>
                    </a:cubicBezTo>
                    <a:cubicBezTo>
                      <a:pt x="319" y="6052"/>
                      <a:pt x="0" y="7586"/>
                      <a:pt x="1445" y="9028"/>
                    </a:cubicBezTo>
                    <a:cubicBezTo>
                      <a:pt x="2261" y="9841"/>
                      <a:pt x="3109" y="10153"/>
                      <a:pt x="3945" y="10153"/>
                    </a:cubicBezTo>
                    <a:cubicBezTo>
                      <a:pt x="4959" y="10153"/>
                      <a:pt x="5954" y="9693"/>
                      <a:pt x="6848" y="9114"/>
                    </a:cubicBezTo>
                    <a:cubicBezTo>
                      <a:pt x="7898" y="8432"/>
                      <a:pt x="8752" y="7446"/>
                      <a:pt x="9363" y="6355"/>
                    </a:cubicBezTo>
                    <a:cubicBezTo>
                      <a:pt x="10019" y="5185"/>
                      <a:pt x="10590" y="3852"/>
                      <a:pt x="10319" y="2537"/>
                    </a:cubicBezTo>
                    <a:cubicBezTo>
                      <a:pt x="10089" y="1432"/>
                      <a:pt x="9231" y="482"/>
                      <a:pt x="8154" y="142"/>
                    </a:cubicBezTo>
                    <a:cubicBezTo>
                      <a:pt x="7853" y="46"/>
                      <a:pt x="7538" y="0"/>
                      <a:pt x="7222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2" name="Google Shape;802;p20"/>
              <p:cNvSpPr/>
              <p:nvPr/>
            </p:nvSpPr>
            <p:spPr>
              <a:xfrm rot="2162397">
                <a:off x="1203863" y="9521828"/>
                <a:ext cx="212604" cy="218185"/>
              </a:xfrm>
              <a:custGeom>
                <a:avLst/>
                <a:gdLst/>
                <a:ahLst/>
                <a:cxnLst/>
                <a:rect l="l" t="t" r="r" b="b"/>
                <a:pathLst>
                  <a:path w="3847" h="3948" extrusionOk="0">
                    <a:moveTo>
                      <a:pt x="2829" y="1"/>
                    </a:moveTo>
                    <a:cubicBezTo>
                      <a:pt x="2632" y="1"/>
                      <a:pt x="2433" y="70"/>
                      <a:pt x="2260" y="231"/>
                    </a:cubicBezTo>
                    <a:cubicBezTo>
                      <a:pt x="1879" y="585"/>
                      <a:pt x="1712" y="1005"/>
                      <a:pt x="1448" y="1439"/>
                    </a:cubicBezTo>
                    <a:cubicBezTo>
                      <a:pt x="1209" y="1833"/>
                      <a:pt x="915" y="2170"/>
                      <a:pt x="567" y="2473"/>
                    </a:cubicBezTo>
                    <a:cubicBezTo>
                      <a:pt x="1" y="2969"/>
                      <a:pt x="413" y="3948"/>
                      <a:pt x="1062" y="3948"/>
                    </a:cubicBezTo>
                    <a:cubicBezTo>
                      <a:pt x="1179" y="3948"/>
                      <a:pt x="1303" y="3916"/>
                      <a:pt x="1431" y="3845"/>
                    </a:cubicBezTo>
                    <a:lnTo>
                      <a:pt x="1431" y="3846"/>
                    </a:lnTo>
                    <a:cubicBezTo>
                      <a:pt x="2432" y="3284"/>
                      <a:pt x="3765" y="2300"/>
                      <a:pt x="3822" y="1043"/>
                    </a:cubicBezTo>
                    <a:cubicBezTo>
                      <a:pt x="3846" y="483"/>
                      <a:pt x="3346" y="1"/>
                      <a:pt x="2829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803" name="Google Shape;803;p20"/>
            <p:cNvGrpSpPr/>
            <p:nvPr/>
          </p:nvGrpSpPr>
          <p:grpSpPr>
            <a:xfrm rot="-793230">
              <a:off x="8882308" y="1489936"/>
              <a:ext cx="624710" cy="650983"/>
              <a:chOff x="465782" y="8916943"/>
              <a:chExt cx="624708" cy="650981"/>
            </a:xfrm>
          </p:grpSpPr>
          <p:sp>
            <p:nvSpPr>
              <p:cNvPr id="804" name="Google Shape;804;p20"/>
              <p:cNvSpPr/>
              <p:nvPr/>
            </p:nvSpPr>
            <p:spPr>
              <a:xfrm rot="3763639">
                <a:off x="757351" y="9363161"/>
                <a:ext cx="46" cy="46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0" y="0"/>
                    </a:moveTo>
                    <a:close/>
                  </a:path>
                </a:pathLst>
              </a:custGeom>
              <a:solidFill>
                <a:srgbClr val="6FA34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5" name="Google Shape;805;p20"/>
              <p:cNvSpPr/>
              <p:nvPr/>
            </p:nvSpPr>
            <p:spPr>
              <a:xfrm rot="3763639">
                <a:off x="526128" y="9020933"/>
                <a:ext cx="504016" cy="443001"/>
              </a:xfrm>
              <a:custGeom>
                <a:avLst/>
                <a:gdLst/>
                <a:ahLst/>
                <a:cxnLst/>
                <a:rect l="l" t="t" r="r" b="b"/>
                <a:pathLst>
                  <a:path w="11003" h="9671" extrusionOk="0">
                    <a:moveTo>
                      <a:pt x="6959" y="0"/>
                    </a:moveTo>
                    <a:cubicBezTo>
                      <a:pt x="6106" y="0"/>
                      <a:pt x="5237" y="286"/>
                      <a:pt x="4427" y="665"/>
                    </a:cubicBezTo>
                    <a:cubicBezTo>
                      <a:pt x="3295" y="1195"/>
                      <a:pt x="2314" y="2054"/>
                      <a:pt x="1559" y="3052"/>
                    </a:cubicBezTo>
                    <a:cubicBezTo>
                      <a:pt x="750" y="4121"/>
                      <a:pt x="0" y="5366"/>
                      <a:pt x="89" y="6703"/>
                    </a:cubicBezTo>
                    <a:cubicBezTo>
                      <a:pt x="164" y="7830"/>
                      <a:pt x="886" y="8889"/>
                      <a:pt x="1905" y="9373"/>
                    </a:cubicBezTo>
                    <a:cubicBezTo>
                      <a:pt x="2327" y="9573"/>
                      <a:pt x="2793" y="9670"/>
                      <a:pt x="3259" y="9670"/>
                    </a:cubicBezTo>
                    <a:cubicBezTo>
                      <a:pt x="3920" y="9670"/>
                      <a:pt x="4583" y="9474"/>
                      <a:pt x="5122" y="9091"/>
                    </a:cubicBezTo>
                    <a:cubicBezTo>
                      <a:pt x="5911" y="8529"/>
                      <a:pt x="6476" y="7559"/>
                      <a:pt x="7204" y="7070"/>
                    </a:cubicBezTo>
                    <a:cubicBezTo>
                      <a:pt x="7932" y="6579"/>
                      <a:pt x="8940" y="5916"/>
                      <a:pt x="9520" y="5416"/>
                    </a:cubicBezTo>
                    <a:cubicBezTo>
                      <a:pt x="10477" y="4590"/>
                      <a:pt x="11003" y="3115"/>
                      <a:pt x="9768" y="1489"/>
                    </a:cubicBezTo>
                    <a:cubicBezTo>
                      <a:pt x="8936" y="393"/>
                      <a:pt x="7959" y="0"/>
                      <a:pt x="6959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6" name="Google Shape;806;p20"/>
              <p:cNvSpPr/>
              <p:nvPr/>
            </p:nvSpPr>
            <p:spPr>
              <a:xfrm rot="3763639">
                <a:off x="715359" y="9140370"/>
                <a:ext cx="191794" cy="168753"/>
              </a:xfrm>
              <a:custGeom>
                <a:avLst/>
                <a:gdLst/>
                <a:ahLst/>
                <a:cxnLst/>
                <a:rect l="l" t="t" r="r" b="b"/>
                <a:pathLst>
                  <a:path w="4187" h="3684" extrusionOk="0">
                    <a:moveTo>
                      <a:pt x="3149" y="0"/>
                    </a:moveTo>
                    <a:cubicBezTo>
                      <a:pt x="3059" y="0"/>
                      <a:pt x="2963" y="18"/>
                      <a:pt x="2861" y="58"/>
                    </a:cubicBezTo>
                    <a:cubicBezTo>
                      <a:pt x="1793" y="478"/>
                      <a:pt x="337" y="1270"/>
                      <a:pt x="111" y="2507"/>
                    </a:cubicBezTo>
                    <a:cubicBezTo>
                      <a:pt x="1" y="3099"/>
                      <a:pt x="503" y="3684"/>
                      <a:pt x="1062" y="3684"/>
                    </a:cubicBezTo>
                    <a:cubicBezTo>
                      <a:pt x="1223" y="3684"/>
                      <a:pt x="1388" y="3636"/>
                      <a:pt x="1545" y="3526"/>
                    </a:cubicBezTo>
                    <a:cubicBezTo>
                      <a:pt x="1971" y="3227"/>
                      <a:pt x="2195" y="2833"/>
                      <a:pt x="2515" y="2441"/>
                    </a:cubicBezTo>
                    <a:cubicBezTo>
                      <a:pt x="2806" y="2082"/>
                      <a:pt x="3143" y="1790"/>
                      <a:pt x="3529" y="1535"/>
                    </a:cubicBezTo>
                    <a:cubicBezTo>
                      <a:pt x="4187" y="1102"/>
                      <a:pt x="3855" y="0"/>
                      <a:pt x="3149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807" name="Google Shape;807;p20"/>
            <p:cNvGrpSpPr/>
            <p:nvPr/>
          </p:nvGrpSpPr>
          <p:grpSpPr>
            <a:xfrm rot="-793230">
              <a:off x="8997792" y="2072574"/>
              <a:ext cx="443996" cy="496298"/>
              <a:chOff x="445103" y="9576798"/>
              <a:chExt cx="443994" cy="496296"/>
            </a:xfrm>
          </p:grpSpPr>
          <p:sp>
            <p:nvSpPr>
              <p:cNvPr id="808" name="Google Shape;808;p20"/>
              <p:cNvSpPr/>
              <p:nvPr/>
            </p:nvSpPr>
            <p:spPr>
              <a:xfrm rot="3763445">
                <a:off x="767065" y="9835660"/>
                <a:ext cx="51" cy="51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0" y="0"/>
                    </a:moveTo>
                    <a:close/>
                  </a:path>
                </a:pathLst>
              </a:custGeom>
              <a:solidFill>
                <a:srgbClr val="A361E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09" name="Google Shape;809;p20"/>
              <p:cNvSpPr/>
              <p:nvPr/>
            </p:nvSpPr>
            <p:spPr>
              <a:xfrm rot="3763445">
                <a:off x="462225" y="9680812"/>
                <a:ext cx="409750" cy="288268"/>
              </a:xfrm>
              <a:custGeom>
                <a:avLst/>
                <a:gdLst/>
                <a:ahLst/>
                <a:cxnLst/>
                <a:rect l="l" t="t" r="r" b="b"/>
                <a:pathLst>
                  <a:path w="7977" h="5612" extrusionOk="0">
                    <a:moveTo>
                      <a:pt x="2304" y="1"/>
                    </a:moveTo>
                    <a:cubicBezTo>
                      <a:pt x="1729" y="1"/>
                      <a:pt x="1152" y="230"/>
                      <a:pt x="748" y="641"/>
                    </a:cubicBezTo>
                    <a:cubicBezTo>
                      <a:pt x="213" y="1183"/>
                      <a:pt x="0" y="2023"/>
                      <a:pt x="213" y="2756"/>
                    </a:cubicBezTo>
                    <a:cubicBezTo>
                      <a:pt x="468" y="3627"/>
                      <a:pt x="1231" y="4243"/>
                      <a:pt x="1994" y="4734"/>
                    </a:cubicBezTo>
                    <a:cubicBezTo>
                      <a:pt x="2705" y="5192"/>
                      <a:pt x="3526" y="5511"/>
                      <a:pt x="4369" y="5586"/>
                    </a:cubicBezTo>
                    <a:cubicBezTo>
                      <a:pt x="4550" y="5602"/>
                      <a:pt x="4733" y="5611"/>
                      <a:pt x="4914" y="5611"/>
                    </a:cubicBezTo>
                    <a:cubicBezTo>
                      <a:pt x="6043" y="5611"/>
                      <a:pt x="7132" y="5244"/>
                      <a:pt x="7569" y="3825"/>
                    </a:cubicBezTo>
                    <a:cubicBezTo>
                      <a:pt x="7976" y="2506"/>
                      <a:pt x="7300" y="1691"/>
                      <a:pt x="6499" y="1387"/>
                    </a:cubicBezTo>
                    <a:cubicBezTo>
                      <a:pt x="6016" y="1205"/>
                      <a:pt x="5223" y="1018"/>
                      <a:pt x="4646" y="875"/>
                    </a:cubicBezTo>
                    <a:cubicBezTo>
                      <a:pt x="4070" y="733"/>
                      <a:pt x="3486" y="247"/>
                      <a:pt x="2855" y="74"/>
                    </a:cubicBezTo>
                    <a:cubicBezTo>
                      <a:pt x="2675" y="25"/>
                      <a:pt x="2490" y="1"/>
                      <a:pt x="2304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10" name="Google Shape;810;p20"/>
              <p:cNvSpPr/>
              <p:nvPr/>
            </p:nvSpPr>
            <p:spPr>
              <a:xfrm rot="3763445">
                <a:off x="571563" y="9795713"/>
                <a:ext cx="165297" cy="98624"/>
              </a:xfrm>
              <a:custGeom>
                <a:avLst/>
                <a:gdLst/>
                <a:ahLst/>
                <a:cxnLst/>
                <a:rect l="l" t="t" r="r" b="b"/>
                <a:pathLst>
                  <a:path w="3218" h="1920" extrusionOk="0">
                    <a:moveTo>
                      <a:pt x="758" y="0"/>
                    </a:moveTo>
                    <a:cubicBezTo>
                      <a:pt x="287" y="0"/>
                      <a:pt x="1" y="593"/>
                      <a:pt x="242" y="1001"/>
                    </a:cubicBezTo>
                    <a:cubicBezTo>
                      <a:pt x="672" y="1733"/>
                      <a:pt x="1780" y="1899"/>
                      <a:pt x="2555" y="1919"/>
                    </a:cubicBezTo>
                    <a:cubicBezTo>
                      <a:pt x="2560" y="1919"/>
                      <a:pt x="2566" y="1919"/>
                      <a:pt x="2571" y="1919"/>
                    </a:cubicBezTo>
                    <a:cubicBezTo>
                      <a:pt x="3205" y="1919"/>
                      <a:pt x="3217" y="963"/>
                      <a:pt x="2637" y="825"/>
                    </a:cubicBezTo>
                    <a:cubicBezTo>
                      <a:pt x="2336" y="757"/>
                      <a:pt x="2048" y="642"/>
                      <a:pt x="1783" y="486"/>
                    </a:cubicBezTo>
                    <a:cubicBezTo>
                      <a:pt x="1489" y="310"/>
                      <a:pt x="1256" y="112"/>
                      <a:pt x="916" y="22"/>
                    </a:cubicBezTo>
                    <a:cubicBezTo>
                      <a:pt x="861" y="7"/>
                      <a:pt x="808" y="0"/>
                      <a:pt x="758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grpSp>
        <p:nvGrpSpPr>
          <p:cNvPr id="811" name="Google Shape;811;p20"/>
          <p:cNvGrpSpPr/>
          <p:nvPr/>
        </p:nvGrpSpPr>
        <p:grpSpPr>
          <a:xfrm>
            <a:off x="-306935" y="2299926"/>
            <a:ext cx="2146126" cy="1966008"/>
            <a:chOff x="4435575" y="5449900"/>
            <a:chExt cx="863250" cy="790800"/>
          </a:xfrm>
        </p:grpSpPr>
        <p:sp>
          <p:nvSpPr>
            <p:cNvPr id="812" name="Google Shape;812;p20"/>
            <p:cNvSpPr/>
            <p:nvPr/>
          </p:nvSpPr>
          <p:spPr>
            <a:xfrm>
              <a:off x="4435575" y="5449900"/>
              <a:ext cx="863250" cy="790800"/>
            </a:xfrm>
            <a:custGeom>
              <a:avLst/>
              <a:gdLst/>
              <a:ahLst/>
              <a:cxnLst/>
              <a:rect l="l" t="t" r="r" b="b"/>
              <a:pathLst>
                <a:path w="34530" h="31632" extrusionOk="0">
                  <a:moveTo>
                    <a:pt x="16927" y="155"/>
                  </a:moveTo>
                  <a:cubicBezTo>
                    <a:pt x="19856" y="0"/>
                    <a:pt x="23377" y="1509"/>
                    <a:pt x="25810" y="3578"/>
                  </a:cubicBezTo>
                  <a:cubicBezTo>
                    <a:pt x="28926" y="6225"/>
                    <a:pt x="32202" y="9695"/>
                    <a:pt x="33298" y="13421"/>
                  </a:cubicBezTo>
                  <a:cubicBezTo>
                    <a:pt x="34530" y="17611"/>
                    <a:pt x="31937" y="22375"/>
                    <a:pt x="28606" y="25415"/>
                  </a:cubicBezTo>
                  <a:cubicBezTo>
                    <a:pt x="26039" y="27908"/>
                    <a:pt x="24346" y="29389"/>
                    <a:pt x="21548" y="30550"/>
                  </a:cubicBezTo>
                  <a:cubicBezTo>
                    <a:pt x="18948" y="31631"/>
                    <a:pt x="15100" y="31385"/>
                    <a:pt x="11714" y="29682"/>
                  </a:cubicBezTo>
                  <a:cubicBezTo>
                    <a:pt x="7415" y="27519"/>
                    <a:pt x="5662" y="24624"/>
                    <a:pt x="3896" y="21749"/>
                  </a:cubicBezTo>
                  <a:cubicBezTo>
                    <a:pt x="0" y="15861"/>
                    <a:pt x="3880" y="8919"/>
                    <a:pt x="8509" y="4828"/>
                  </a:cubicBezTo>
                  <a:cubicBezTo>
                    <a:pt x="10686" y="2783"/>
                    <a:pt x="12038" y="1105"/>
                    <a:pt x="15029" y="365"/>
                  </a:cubicBezTo>
                  <a:cubicBezTo>
                    <a:pt x="15334" y="289"/>
                    <a:pt x="15644" y="233"/>
                    <a:pt x="15957" y="198"/>
                  </a:cubicBezTo>
                  <a:cubicBezTo>
                    <a:pt x="16268" y="162"/>
                    <a:pt x="16602" y="168"/>
                    <a:pt x="16927" y="155"/>
                  </a:cubicBezTo>
                  <a:close/>
                  <a:moveTo>
                    <a:pt x="7698" y="24973"/>
                  </a:moveTo>
                  <a:cubicBezTo>
                    <a:pt x="10003" y="27715"/>
                    <a:pt x="13726" y="29607"/>
                    <a:pt x="17363" y="29804"/>
                  </a:cubicBezTo>
                  <a:cubicBezTo>
                    <a:pt x="15954" y="25140"/>
                    <a:pt x="13751" y="20441"/>
                    <a:pt x="17241" y="16089"/>
                  </a:cubicBezTo>
                  <a:cubicBezTo>
                    <a:pt x="12086" y="16755"/>
                    <a:pt x="10124" y="20998"/>
                    <a:pt x="7698" y="24973"/>
                  </a:cubicBezTo>
                  <a:close/>
                  <a:moveTo>
                    <a:pt x="3828" y="15101"/>
                  </a:moveTo>
                  <a:cubicBezTo>
                    <a:pt x="8511" y="13727"/>
                    <a:pt x="13200" y="11583"/>
                    <a:pt x="17555" y="15043"/>
                  </a:cubicBezTo>
                  <a:cubicBezTo>
                    <a:pt x="17005" y="10053"/>
                    <a:pt x="13048" y="8076"/>
                    <a:pt x="9249" y="5629"/>
                  </a:cubicBezTo>
                  <a:cubicBezTo>
                    <a:pt x="6809" y="7887"/>
                    <a:pt x="4263" y="11368"/>
                    <a:pt x="3827" y="15102"/>
                  </a:cubicBezTo>
                  <a:close/>
                  <a:moveTo>
                    <a:pt x="32033" y="16248"/>
                  </a:moveTo>
                  <a:cubicBezTo>
                    <a:pt x="27415" y="17636"/>
                    <a:pt x="22789" y="19783"/>
                    <a:pt x="18428" y="16467"/>
                  </a:cubicBezTo>
                  <a:cubicBezTo>
                    <a:pt x="19019" y="21414"/>
                    <a:pt x="23042" y="23344"/>
                    <a:pt x="26827" y="25723"/>
                  </a:cubicBezTo>
                  <a:cubicBezTo>
                    <a:pt x="29326" y="23469"/>
                    <a:pt x="31867" y="19890"/>
                    <a:pt x="32033" y="16248"/>
                  </a:cubicBezTo>
                  <a:close/>
                  <a:moveTo>
                    <a:pt x="18706" y="15148"/>
                  </a:moveTo>
                  <a:cubicBezTo>
                    <a:pt x="23560" y="14457"/>
                    <a:pt x="25407" y="10531"/>
                    <a:pt x="27708" y="6761"/>
                  </a:cubicBezTo>
                  <a:cubicBezTo>
                    <a:pt x="25498" y="4342"/>
                    <a:pt x="22041" y="2077"/>
                    <a:pt x="18475" y="1681"/>
                  </a:cubicBezTo>
                  <a:cubicBezTo>
                    <a:pt x="19860" y="6253"/>
                    <a:pt x="21992" y="10829"/>
                    <a:pt x="18706" y="15148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3" name="Google Shape;813;p20"/>
            <p:cNvSpPr/>
            <p:nvPr/>
          </p:nvSpPr>
          <p:spPr>
            <a:xfrm>
              <a:off x="4628025" y="5852125"/>
              <a:ext cx="241650" cy="342900"/>
            </a:xfrm>
            <a:custGeom>
              <a:avLst/>
              <a:gdLst/>
              <a:ahLst/>
              <a:cxnLst/>
              <a:rect l="l" t="t" r="r" b="b"/>
              <a:pathLst>
                <a:path w="9666" h="13716" extrusionOk="0">
                  <a:moveTo>
                    <a:pt x="0" y="8884"/>
                  </a:moveTo>
                  <a:cubicBezTo>
                    <a:pt x="2426" y="4909"/>
                    <a:pt x="4388" y="665"/>
                    <a:pt x="9543" y="0"/>
                  </a:cubicBezTo>
                  <a:cubicBezTo>
                    <a:pt x="6053" y="4352"/>
                    <a:pt x="8255" y="9051"/>
                    <a:pt x="9665" y="13715"/>
                  </a:cubicBezTo>
                  <a:cubicBezTo>
                    <a:pt x="6028" y="13518"/>
                    <a:pt x="2305" y="11627"/>
                    <a:pt x="0" y="8884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4" name="Google Shape;814;p20"/>
            <p:cNvSpPr/>
            <p:nvPr/>
          </p:nvSpPr>
          <p:spPr>
            <a:xfrm>
              <a:off x="4531250" y="5590650"/>
              <a:ext cx="343225" cy="236825"/>
            </a:xfrm>
            <a:custGeom>
              <a:avLst/>
              <a:gdLst/>
              <a:ahLst/>
              <a:cxnLst/>
              <a:rect l="l" t="t" r="r" b="b"/>
              <a:pathLst>
                <a:path w="13729" h="9473" extrusionOk="0">
                  <a:moveTo>
                    <a:pt x="0" y="9472"/>
                  </a:moveTo>
                  <a:cubicBezTo>
                    <a:pt x="436" y="5738"/>
                    <a:pt x="2982" y="2257"/>
                    <a:pt x="5422" y="1"/>
                  </a:cubicBezTo>
                  <a:cubicBezTo>
                    <a:pt x="9221" y="2447"/>
                    <a:pt x="13178" y="4423"/>
                    <a:pt x="13728" y="9413"/>
                  </a:cubicBezTo>
                  <a:cubicBezTo>
                    <a:pt x="9373" y="5954"/>
                    <a:pt x="4684" y="8097"/>
                    <a:pt x="0" y="9472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5" name="Google Shape;815;p20"/>
            <p:cNvSpPr/>
            <p:nvPr/>
          </p:nvSpPr>
          <p:spPr>
            <a:xfrm>
              <a:off x="4896275" y="5856100"/>
              <a:ext cx="340125" cy="236925"/>
            </a:xfrm>
            <a:custGeom>
              <a:avLst/>
              <a:gdLst/>
              <a:ahLst/>
              <a:cxnLst/>
              <a:rect l="l" t="t" r="r" b="b"/>
              <a:pathLst>
                <a:path w="13605" h="9477" extrusionOk="0">
                  <a:moveTo>
                    <a:pt x="13605" y="0"/>
                  </a:moveTo>
                  <a:cubicBezTo>
                    <a:pt x="13439" y="3642"/>
                    <a:pt x="10898" y="7222"/>
                    <a:pt x="8399" y="9476"/>
                  </a:cubicBezTo>
                  <a:cubicBezTo>
                    <a:pt x="4614" y="7097"/>
                    <a:pt x="591" y="5166"/>
                    <a:pt x="0" y="219"/>
                  </a:cubicBezTo>
                  <a:cubicBezTo>
                    <a:pt x="4361" y="3535"/>
                    <a:pt x="8987" y="1390"/>
                    <a:pt x="1360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6" name="Google Shape;816;p20"/>
            <p:cNvSpPr/>
            <p:nvPr/>
          </p:nvSpPr>
          <p:spPr>
            <a:xfrm>
              <a:off x="4897450" y="5491925"/>
              <a:ext cx="230850" cy="336675"/>
            </a:xfrm>
            <a:custGeom>
              <a:avLst/>
              <a:gdLst/>
              <a:ahLst/>
              <a:cxnLst/>
              <a:rect l="l" t="t" r="r" b="b"/>
              <a:pathLst>
                <a:path w="9234" h="13467" extrusionOk="0">
                  <a:moveTo>
                    <a:pt x="231" y="13467"/>
                  </a:moveTo>
                  <a:cubicBezTo>
                    <a:pt x="3517" y="9148"/>
                    <a:pt x="1385" y="4572"/>
                    <a:pt x="0" y="0"/>
                  </a:cubicBezTo>
                  <a:cubicBezTo>
                    <a:pt x="3566" y="397"/>
                    <a:pt x="7023" y="2662"/>
                    <a:pt x="9234" y="5081"/>
                  </a:cubicBezTo>
                  <a:cubicBezTo>
                    <a:pt x="6932" y="8850"/>
                    <a:pt x="5085" y="12777"/>
                    <a:pt x="231" y="13467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 1">
  <p:cSld name="CUSTOM_1">
    <p:spTree>
      <p:nvGrpSpPr>
        <p:cNvPr id="1" name="Shape 9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10" name="Google Shape;910;p22"/>
          <p:cNvGraphicFramePr/>
          <p:nvPr/>
        </p:nvGraphicFramePr>
        <p:xfrm>
          <a:off x="150" y="150"/>
          <a:ext cx="10286850" cy="18369375"/>
        </p:xfrm>
        <a:graphic>
          <a:graphicData uri="http://schemas.openxmlformats.org/drawingml/2006/table">
            <a:tbl>
              <a:tblPr>
                <a:noFill/>
                <a:tableStyleId>{4C9C6D1F-FE83-4840-A748-02605C37316F}</a:tableStyleId>
              </a:tblPr>
              <a:tblGrid>
                <a:gridCol w="7347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</a:tblGrid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</a:tbl>
          </a:graphicData>
        </a:graphic>
      </p:graphicFrame>
      <p:grpSp>
        <p:nvGrpSpPr>
          <p:cNvPr id="911" name="Google Shape;911;p22"/>
          <p:cNvGrpSpPr/>
          <p:nvPr/>
        </p:nvGrpSpPr>
        <p:grpSpPr>
          <a:xfrm>
            <a:off x="462600" y="535100"/>
            <a:ext cx="9361800" cy="17341800"/>
            <a:chOff x="534550" y="535100"/>
            <a:chExt cx="9361800" cy="17341800"/>
          </a:xfrm>
        </p:grpSpPr>
        <p:sp>
          <p:nvSpPr>
            <p:cNvPr id="912" name="Google Shape;912;p22"/>
            <p:cNvSpPr/>
            <p:nvPr/>
          </p:nvSpPr>
          <p:spPr>
            <a:xfrm>
              <a:off x="534550" y="535100"/>
              <a:ext cx="9361800" cy="17341800"/>
            </a:xfrm>
            <a:prstGeom prst="roundRect">
              <a:avLst>
                <a:gd name="adj" fmla="val 2267"/>
              </a:avLst>
            </a:prstGeom>
            <a:solidFill>
              <a:schemeClr val="lt1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3" name="Google Shape;913;p22"/>
            <p:cNvSpPr/>
            <p:nvPr/>
          </p:nvSpPr>
          <p:spPr>
            <a:xfrm>
              <a:off x="534550" y="535100"/>
              <a:ext cx="9361800" cy="542100"/>
            </a:xfrm>
            <a:prstGeom prst="roundRect">
              <a:avLst>
                <a:gd name="adj" fmla="val 35501"/>
              </a:avLst>
            </a:prstGeom>
            <a:solidFill>
              <a:schemeClr val="accent5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4" name="Google Shape;914;p22"/>
            <p:cNvSpPr/>
            <p:nvPr/>
          </p:nvSpPr>
          <p:spPr>
            <a:xfrm>
              <a:off x="881875" y="678527"/>
              <a:ext cx="224400" cy="2244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5" name="Google Shape;915;p22"/>
            <p:cNvSpPr/>
            <p:nvPr/>
          </p:nvSpPr>
          <p:spPr>
            <a:xfrm>
              <a:off x="1281848" y="678527"/>
              <a:ext cx="224400" cy="2244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6" name="Google Shape;916;p22"/>
            <p:cNvSpPr/>
            <p:nvPr/>
          </p:nvSpPr>
          <p:spPr>
            <a:xfrm>
              <a:off x="1681821" y="678527"/>
              <a:ext cx="224400" cy="2244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917" name="Google Shape;917;p22"/>
          <p:cNvSpPr txBox="1">
            <a:spLocks noGrp="1"/>
          </p:cNvSpPr>
          <p:nvPr>
            <p:ph type="title"/>
          </p:nvPr>
        </p:nvSpPr>
        <p:spPr>
          <a:xfrm>
            <a:off x="1434300" y="2566450"/>
            <a:ext cx="7418400" cy="16791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9pPr>
          </a:lstStyle>
          <a:p>
            <a:endParaRPr/>
          </a:p>
        </p:txBody>
      </p:sp>
      <p:grpSp>
        <p:nvGrpSpPr>
          <p:cNvPr id="918" name="Google Shape;918;p22"/>
          <p:cNvGrpSpPr/>
          <p:nvPr/>
        </p:nvGrpSpPr>
        <p:grpSpPr>
          <a:xfrm rot="-4298795">
            <a:off x="-159606" y="14099796"/>
            <a:ext cx="2921550" cy="3101071"/>
            <a:chOff x="-9123221" y="11051203"/>
            <a:chExt cx="2921341" cy="3100850"/>
          </a:xfrm>
        </p:grpSpPr>
        <p:sp>
          <p:nvSpPr>
            <p:cNvPr id="919" name="Google Shape;919;p22"/>
            <p:cNvSpPr/>
            <p:nvPr/>
          </p:nvSpPr>
          <p:spPr>
            <a:xfrm rot="4278230">
              <a:off x="-8944270" y="11107233"/>
              <a:ext cx="801946" cy="953078"/>
            </a:xfrm>
            <a:custGeom>
              <a:avLst/>
              <a:gdLst/>
              <a:ahLst/>
              <a:cxnLst/>
              <a:rect l="l" t="t" r="r" b="b"/>
              <a:pathLst>
                <a:path w="9477" h="11263" extrusionOk="0">
                  <a:moveTo>
                    <a:pt x="2883" y="0"/>
                  </a:moveTo>
                  <a:cubicBezTo>
                    <a:pt x="2752" y="0"/>
                    <a:pt x="2620" y="13"/>
                    <a:pt x="2488" y="41"/>
                  </a:cubicBezTo>
                  <a:cubicBezTo>
                    <a:pt x="1653" y="219"/>
                    <a:pt x="1023" y="1028"/>
                    <a:pt x="979" y="1858"/>
                  </a:cubicBezTo>
                  <a:cubicBezTo>
                    <a:pt x="934" y="2691"/>
                    <a:pt x="1424" y="3492"/>
                    <a:pt x="2139" y="3927"/>
                  </a:cubicBezTo>
                  <a:cubicBezTo>
                    <a:pt x="838" y="4313"/>
                    <a:pt x="1" y="5838"/>
                    <a:pt x="404" y="7093"/>
                  </a:cubicBezTo>
                  <a:cubicBezTo>
                    <a:pt x="725" y="8092"/>
                    <a:pt x="1784" y="8765"/>
                    <a:pt x="2848" y="8765"/>
                  </a:cubicBezTo>
                  <a:cubicBezTo>
                    <a:pt x="3119" y="8765"/>
                    <a:pt x="3390" y="8721"/>
                    <a:pt x="3649" y="8628"/>
                  </a:cubicBezTo>
                  <a:lnTo>
                    <a:pt x="3649" y="8628"/>
                  </a:lnTo>
                  <a:cubicBezTo>
                    <a:pt x="3245" y="9100"/>
                    <a:pt x="3144" y="9801"/>
                    <a:pt x="3403" y="10351"/>
                  </a:cubicBezTo>
                  <a:cubicBezTo>
                    <a:pt x="3658" y="10894"/>
                    <a:pt x="4252" y="11263"/>
                    <a:pt x="4869" y="11263"/>
                  </a:cubicBezTo>
                  <a:cubicBezTo>
                    <a:pt x="4875" y="11263"/>
                    <a:pt x="4881" y="11263"/>
                    <a:pt x="4888" y="11263"/>
                  </a:cubicBezTo>
                  <a:cubicBezTo>
                    <a:pt x="5642" y="11253"/>
                    <a:pt x="6305" y="10746"/>
                    <a:pt x="6806" y="10184"/>
                  </a:cubicBezTo>
                  <a:cubicBezTo>
                    <a:pt x="7831" y="9030"/>
                    <a:pt x="8421" y="7579"/>
                    <a:pt x="8970" y="6154"/>
                  </a:cubicBezTo>
                  <a:lnTo>
                    <a:pt x="9477" y="4047"/>
                  </a:lnTo>
                  <a:cubicBezTo>
                    <a:pt x="9477" y="4047"/>
                    <a:pt x="7131" y="2399"/>
                    <a:pt x="6949" y="2174"/>
                  </a:cubicBezTo>
                  <a:cubicBezTo>
                    <a:pt x="6851" y="2055"/>
                    <a:pt x="6717" y="1967"/>
                    <a:pt x="6587" y="1881"/>
                  </a:cubicBezTo>
                  <a:lnTo>
                    <a:pt x="5030" y="866"/>
                  </a:lnTo>
                  <a:cubicBezTo>
                    <a:pt x="4380" y="440"/>
                    <a:pt x="3648" y="0"/>
                    <a:pt x="2883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0" name="Google Shape;920;p22"/>
            <p:cNvSpPr/>
            <p:nvPr/>
          </p:nvSpPr>
          <p:spPr>
            <a:xfrm rot="4278230">
              <a:off x="-7178036" y="13147703"/>
              <a:ext cx="797800" cy="948847"/>
            </a:xfrm>
            <a:custGeom>
              <a:avLst/>
              <a:gdLst/>
              <a:ahLst/>
              <a:cxnLst/>
              <a:rect l="l" t="t" r="r" b="b"/>
              <a:pathLst>
                <a:path w="9428" h="11213" extrusionOk="0">
                  <a:moveTo>
                    <a:pt x="4465" y="1"/>
                  </a:moveTo>
                  <a:cubicBezTo>
                    <a:pt x="4446" y="1"/>
                    <a:pt x="4427" y="1"/>
                    <a:pt x="4408" y="2"/>
                  </a:cubicBezTo>
                  <a:cubicBezTo>
                    <a:pt x="3654" y="31"/>
                    <a:pt x="3003" y="555"/>
                    <a:pt x="2517" y="1130"/>
                  </a:cubicBezTo>
                  <a:cubicBezTo>
                    <a:pt x="1521" y="2308"/>
                    <a:pt x="968" y="3773"/>
                    <a:pt x="454" y="5212"/>
                  </a:cubicBezTo>
                  <a:lnTo>
                    <a:pt x="454" y="5213"/>
                  </a:lnTo>
                  <a:lnTo>
                    <a:pt x="1" y="7333"/>
                  </a:lnTo>
                  <a:cubicBezTo>
                    <a:pt x="1" y="7333"/>
                    <a:pt x="2385" y="8920"/>
                    <a:pt x="2574" y="9141"/>
                  </a:cubicBezTo>
                  <a:cubicBezTo>
                    <a:pt x="2673" y="9259"/>
                    <a:pt x="2810" y="9343"/>
                    <a:pt x="2941" y="9424"/>
                  </a:cubicBezTo>
                  <a:lnTo>
                    <a:pt x="4524" y="10400"/>
                  </a:lnTo>
                  <a:cubicBezTo>
                    <a:pt x="5170" y="10799"/>
                    <a:pt x="5894" y="11212"/>
                    <a:pt x="6641" y="11212"/>
                  </a:cubicBezTo>
                  <a:cubicBezTo>
                    <a:pt x="6789" y="11212"/>
                    <a:pt x="6937" y="11196"/>
                    <a:pt x="7087" y="11160"/>
                  </a:cubicBezTo>
                  <a:cubicBezTo>
                    <a:pt x="7916" y="10963"/>
                    <a:pt x="8527" y="10140"/>
                    <a:pt x="8550" y="9306"/>
                  </a:cubicBezTo>
                  <a:cubicBezTo>
                    <a:pt x="8573" y="8474"/>
                    <a:pt x="8064" y="7684"/>
                    <a:pt x="7338" y="7267"/>
                  </a:cubicBezTo>
                  <a:cubicBezTo>
                    <a:pt x="8630" y="6850"/>
                    <a:pt x="9428" y="5304"/>
                    <a:pt x="8993" y="4060"/>
                  </a:cubicBezTo>
                  <a:cubicBezTo>
                    <a:pt x="8654" y="3089"/>
                    <a:pt x="7615" y="2449"/>
                    <a:pt x="6573" y="2449"/>
                  </a:cubicBezTo>
                  <a:cubicBezTo>
                    <a:pt x="6281" y="2449"/>
                    <a:pt x="5988" y="2500"/>
                    <a:pt x="5710" y="2607"/>
                  </a:cubicBezTo>
                  <a:cubicBezTo>
                    <a:pt x="6104" y="2123"/>
                    <a:pt x="6187" y="1421"/>
                    <a:pt x="5916" y="878"/>
                  </a:cubicBezTo>
                  <a:cubicBezTo>
                    <a:pt x="5651" y="351"/>
                    <a:pt x="5067" y="1"/>
                    <a:pt x="446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1" name="Google Shape;921;p22"/>
            <p:cNvSpPr/>
            <p:nvPr/>
          </p:nvSpPr>
          <p:spPr>
            <a:xfrm rot="4278230">
              <a:off x="-8727992" y="11893682"/>
              <a:ext cx="2186080" cy="1439306"/>
            </a:xfrm>
            <a:custGeom>
              <a:avLst/>
              <a:gdLst/>
              <a:ahLst/>
              <a:cxnLst/>
              <a:rect l="l" t="t" r="r" b="b"/>
              <a:pathLst>
                <a:path w="25834" h="17009" extrusionOk="0">
                  <a:moveTo>
                    <a:pt x="19974" y="0"/>
                  </a:moveTo>
                  <a:cubicBezTo>
                    <a:pt x="19564" y="0"/>
                    <a:pt x="19159" y="80"/>
                    <a:pt x="18772" y="255"/>
                  </a:cubicBezTo>
                  <a:lnTo>
                    <a:pt x="2477" y="7631"/>
                  </a:lnTo>
                  <a:cubicBezTo>
                    <a:pt x="254" y="8637"/>
                    <a:pt x="1" y="12189"/>
                    <a:pt x="1007" y="14412"/>
                  </a:cubicBezTo>
                  <a:cubicBezTo>
                    <a:pt x="1746" y="16043"/>
                    <a:pt x="3353" y="17008"/>
                    <a:pt x="5035" y="17008"/>
                  </a:cubicBezTo>
                  <a:cubicBezTo>
                    <a:pt x="5644" y="17008"/>
                    <a:pt x="6264" y="16882"/>
                    <a:pt x="6855" y="16614"/>
                  </a:cubicBezTo>
                  <a:lnTo>
                    <a:pt x="22624" y="9476"/>
                  </a:lnTo>
                  <a:cubicBezTo>
                    <a:pt x="24848" y="8470"/>
                    <a:pt x="25833" y="5852"/>
                    <a:pt x="24828" y="3629"/>
                  </a:cubicBezTo>
                  <a:cubicBezTo>
                    <a:pt x="23996" y="1792"/>
                    <a:pt x="21923" y="0"/>
                    <a:pt x="19974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2" name="Google Shape;922;p22"/>
            <p:cNvSpPr/>
            <p:nvPr/>
          </p:nvSpPr>
          <p:spPr>
            <a:xfrm rot="4278230">
              <a:off x="-8313287" y="12054772"/>
              <a:ext cx="150624" cy="119992"/>
            </a:xfrm>
            <a:custGeom>
              <a:avLst/>
              <a:gdLst/>
              <a:ahLst/>
              <a:cxnLst/>
              <a:rect l="l" t="t" r="r" b="b"/>
              <a:pathLst>
                <a:path w="1780" h="1418" extrusionOk="0">
                  <a:moveTo>
                    <a:pt x="1177" y="1"/>
                  </a:moveTo>
                  <a:cubicBezTo>
                    <a:pt x="1028" y="1"/>
                    <a:pt x="881" y="62"/>
                    <a:pt x="790" y="195"/>
                  </a:cubicBezTo>
                  <a:cubicBezTo>
                    <a:pt x="632" y="423"/>
                    <a:pt x="459" y="623"/>
                    <a:pt x="272" y="780"/>
                  </a:cubicBezTo>
                  <a:cubicBezTo>
                    <a:pt x="0" y="1010"/>
                    <a:pt x="170" y="1418"/>
                    <a:pt x="485" y="1418"/>
                  </a:cubicBezTo>
                  <a:cubicBezTo>
                    <a:pt x="525" y="1418"/>
                    <a:pt x="568" y="1411"/>
                    <a:pt x="612" y="1396"/>
                  </a:cubicBezTo>
                  <a:lnTo>
                    <a:pt x="610" y="1396"/>
                  </a:lnTo>
                  <a:cubicBezTo>
                    <a:pt x="931" y="1291"/>
                    <a:pt x="1231" y="1134"/>
                    <a:pt x="1501" y="932"/>
                  </a:cubicBezTo>
                  <a:cubicBezTo>
                    <a:pt x="1751" y="747"/>
                    <a:pt x="1780" y="384"/>
                    <a:pt x="1564" y="160"/>
                  </a:cubicBezTo>
                  <a:cubicBezTo>
                    <a:pt x="1465" y="57"/>
                    <a:pt x="1320" y="1"/>
                    <a:pt x="1177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3" name="Google Shape;923;p22"/>
            <p:cNvSpPr/>
            <p:nvPr/>
          </p:nvSpPr>
          <p:spPr>
            <a:xfrm rot="4278230">
              <a:off x="-8193269" y="12091760"/>
              <a:ext cx="211297" cy="124984"/>
            </a:xfrm>
            <a:custGeom>
              <a:avLst/>
              <a:gdLst/>
              <a:ahLst/>
              <a:cxnLst/>
              <a:rect l="l" t="t" r="r" b="b"/>
              <a:pathLst>
                <a:path w="2497" h="1477" extrusionOk="0">
                  <a:moveTo>
                    <a:pt x="410" y="1"/>
                  </a:moveTo>
                  <a:cubicBezTo>
                    <a:pt x="152" y="1"/>
                    <a:pt x="0" y="382"/>
                    <a:pt x="224" y="575"/>
                  </a:cubicBezTo>
                  <a:cubicBezTo>
                    <a:pt x="661" y="954"/>
                    <a:pt x="1300" y="1452"/>
                    <a:pt x="1902" y="1476"/>
                  </a:cubicBezTo>
                  <a:cubicBezTo>
                    <a:pt x="1908" y="1476"/>
                    <a:pt x="1913" y="1476"/>
                    <a:pt x="1918" y="1476"/>
                  </a:cubicBezTo>
                  <a:cubicBezTo>
                    <a:pt x="2261" y="1476"/>
                    <a:pt x="2496" y="1052"/>
                    <a:pt x="2187" y="811"/>
                  </a:cubicBezTo>
                  <a:cubicBezTo>
                    <a:pt x="1948" y="623"/>
                    <a:pt x="1646" y="540"/>
                    <a:pt x="1370" y="419"/>
                  </a:cubicBezTo>
                  <a:cubicBezTo>
                    <a:pt x="1096" y="298"/>
                    <a:pt x="816" y="171"/>
                    <a:pt x="544" y="34"/>
                  </a:cubicBezTo>
                  <a:cubicBezTo>
                    <a:pt x="497" y="11"/>
                    <a:pt x="452" y="1"/>
                    <a:pt x="410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4" name="Google Shape;924;p22"/>
            <p:cNvSpPr/>
            <p:nvPr/>
          </p:nvSpPr>
          <p:spPr>
            <a:xfrm rot="4278230">
              <a:off x="-8247336" y="11974368"/>
              <a:ext cx="158325" cy="85890"/>
            </a:xfrm>
            <a:custGeom>
              <a:avLst/>
              <a:gdLst/>
              <a:ahLst/>
              <a:cxnLst/>
              <a:rect l="l" t="t" r="r" b="b"/>
              <a:pathLst>
                <a:path w="1871" h="1015" extrusionOk="0">
                  <a:moveTo>
                    <a:pt x="747" y="0"/>
                  </a:moveTo>
                  <a:cubicBezTo>
                    <a:pt x="633" y="0"/>
                    <a:pt x="521" y="11"/>
                    <a:pt x="418" y="29"/>
                  </a:cubicBezTo>
                  <a:cubicBezTo>
                    <a:pt x="31" y="94"/>
                    <a:pt x="1" y="666"/>
                    <a:pt x="410" y="727"/>
                  </a:cubicBezTo>
                  <a:cubicBezTo>
                    <a:pt x="672" y="766"/>
                    <a:pt x="848" y="907"/>
                    <a:pt x="1072" y="986"/>
                  </a:cubicBezTo>
                  <a:cubicBezTo>
                    <a:pt x="1126" y="1006"/>
                    <a:pt x="1179" y="1014"/>
                    <a:pt x="1230" y="1014"/>
                  </a:cubicBezTo>
                  <a:cubicBezTo>
                    <a:pt x="1611" y="1014"/>
                    <a:pt x="1871" y="518"/>
                    <a:pt x="1518" y="231"/>
                  </a:cubicBezTo>
                  <a:cubicBezTo>
                    <a:pt x="1310" y="62"/>
                    <a:pt x="1023" y="0"/>
                    <a:pt x="74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5" name="Google Shape;925;p22"/>
            <p:cNvSpPr/>
            <p:nvPr/>
          </p:nvSpPr>
          <p:spPr>
            <a:xfrm rot="4278230">
              <a:off x="-7959439" y="12017358"/>
              <a:ext cx="136154" cy="145970"/>
            </a:xfrm>
            <a:custGeom>
              <a:avLst/>
              <a:gdLst/>
              <a:ahLst/>
              <a:cxnLst/>
              <a:rect l="l" t="t" r="r" b="b"/>
              <a:pathLst>
                <a:path w="1609" h="1725" extrusionOk="0">
                  <a:moveTo>
                    <a:pt x="433" y="1"/>
                  </a:moveTo>
                  <a:cubicBezTo>
                    <a:pt x="173" y="1"/>
                    <a:pt x="1" y="349"/>
                    <a:pt x="230" y="585"/>
                  </a:cubicBezTo>
                  <a:lnTo>
                    <a:pt x="229" y="584"/>
                  </a:lnTo>
                  <a:lnTo>
                    <a:pt x="229" y="584"/>
                  </a:lnTo>
                  <a:cubicBezTo>
                    <a:pt x="367" y="729"/>
                    <a:pt x="488" y="890"/>
                    <a:pt x="589" y="1063"/>
                  </a:cubicBezTo>
                  <a:cubicBezTo>
                    <a:pt x="705" y="1258"/>
                    <a:pt x="793" y="1465"/>
                    <a:pt x="952" y="1629"/>
                  </a:cubicBezTo>
                  <a:cubicBezTo>
                    <a:pt x="1017" y="1696"/>
                    <a:pt x="1095" y="1725"/>
                    <a:pt x="1172" y="1725"/>
                  </a:cubicBezTo>
                  <a:cubicBezTo>
                    <a:pt x="1389" y="1725"/>
                    <a:pt x="1609" y="1503"/>
                    <a:pt x="1582" y="1278"/>
                  </a:cubicBezTo>
                  <a:cubicBezTo>
                    <a:pt x="1553" y="1022"/>
                    <a:pt x="1369" y="766"/>
                    <a:pt x="1199" y="579"/>
                  </a:cubicBezTo>
                  <a:cubicBezTo>
                    <a:pt x="1032" y="389"/>
                    <a:pt x="842" y="219"/>
                    <a:pt x="636" y="72"/>
                  </a:cubicBezTo>
                  <a:cubicBezTo>
                    <a:pt x="566" y="22"/>
                    <a:pt x="497" y="1"/>
                    <a:pt x="43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6" name="Google Shape;926;p22"/>
            <p:cNvSpPr/>
            <p:nvPr/>
          </p:nvSpPr>
          <p:spPr>
            <a:xfrm rot="4278230">
              <a:off x="-8045320" y="11939363"/>
              <a:ext cx="113899" cy="64142"/>
            </a:xfrm>
            <a:custGeom>
              <a:avLst/>
              <a:gdLst/>
              <a:ahLst/>
              <a:cxnLst/>
              <a:rect l="l" t="t" r="r" b="b"/>
              <a:pathLst>
                <a:path w="1346" h="758" extrusionOk="0">
                  <a:moveTo>
                    <a:pt x="352" y="1"/>
                  </a:moveTo>
                  <a:cubicBezTo>
                    <a:pt x="94" y="1"/>
                    <a:pt x="0" y="406"/>
                    <a:pt x="262" y="511"/>
                  </a:cubicBezTo>
                  <a:cubicBezTo>
                    <a:pt x="464" y="592"/>
                    <a:pt x="665" y="671"/>
                    <a:pt x="872" y="738"/>
                  </a:cubicBezTo>
                  <a:cubicBezTo>
                    <a:pt x="912" y="751"/>
                    <a:pt x="953" y="758"/>
                    <a:pt x="992" y="758"/>
                  </a:cubicBezTo>
                  <a:cubicBezTo>
                    <a:pt x="1128" y="758"/>
                    <a:pt x="1252" y="681"/>
                    <a:pt x="1293" y="533"/>
                  </a:cubicBezTo>
                  <a:cubicBezTo>
                    <a:pt x="1345" y="343"/>
                    <a:pt x="1220" y="188"/>
                    <a:pt x="1037" y="142"/>
                  </a:cubicBezTo>
                  <a:cubicBezTo>
                    <a:pt x="827" y="88"/>
                    <a:pt x="616" y="45"/>
                    <a:pt x="401" y="6"/>
                  </a:cubicBezTo>
                  <a:cubicBezTo>
                    <a:pt x="384" y="2"/>
                    <a:pt x="368" y="1"/>
                    <a:pt x="35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7" name="Google Shape;927;p22"/>
            <p:cNvSpPr/>
            <p:nvPr/>
          </p:nvSpPr>
          <p:spPr>
            <a:xfrm rot="4278230">
              <a:off x="-7918698" y="11889312"/>
              <a:ext cx="99429" cy="99260"/>
            </a:xfrm>
            <a:custGeom>
              <a:avLst/>
              <a:gdLst/>
              <a:ahLst/>
              <a:cxnLst/>
              <a:rect l="l" t="t" r="r" b="b"/>
              <a:pathLst>
                <a:path w="1175" h="1173" extrusionOk="0">
                  <a:moveTo>
                    <a:pt x="385" y="0"/>
                  </a:moveTo>
                  <a:cubicBezTo>
                    <a:pt x="179" y="0"/>
                    <a:pt x="0" y="222"/>
                    <a:pt x="144" y="456"/>
                  </a:cubicBezTo>
                  <a:cubicBezTo>
                    <a:pt x="197" y="540"/>
                    <a:pt x="250" y="624"/>
                    <a:pt x="298" y="712"/>
                  </a:cubicBezTo>
                  <a:cubicBezTo>
                    <a:pt x="354" y="816"/>
                    <a:pt x="397" y="936"/>
                    <a:pt x="477" y="1024"/>
                  </a:cubicBezTo>
                  <a:cubicBezTo>
                    <a:pt x="559" y="1116"/>
                    <a:pt x="671" y="1173"/>
                    <a:pt x="785" y="1173"/>
                  </a:cubicBezTo>
                  <a:cubicBezTo>
                    <a:pt x="855" y="1173"/>
                    <a:pt x="926" y="1151"/>
                    <a:pt x="990" y="1104"/>
                  </a:cubicBezTo>
                  <a:cubicBezTo>
                    <a:pt x="1160" y="978"/>
                    <a:pt x="1174" y="759"/>
                    <a:pt x="1070" y="591"/>
                  </a:cubicBezTo>
                  <a:cubicBezTo>
                    <a:pt x="1004" y="487"/>
                    <a:pt x="903" y="411"/>
                    <a:pt x="817" y="327"/>
                  </a:cubicBezTo>
                  <a:cubicBezTo>
                    <a:pt x="747" y="258"/>
                    <a:pt x="682" y="183"/>
                    <a:pt x="616" y="110"/>
                  </a:cubicBezTo>
                  <a:cubicBezTo>
                    <a:pt x="546" y="33"/>
                    <a:pt x="464" y="0"/>
                    <a:pt x="38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8" name="Google Shape;928;p22"/>
            <p:cNvSpPr/>
            <p:nvPr/>
          </p:nvSpPr>
          <p:spPr>
            <a:xfrm rot="4278230">
              <a:off x="-8089453" y="12465817"/>
              <a:ext cx="133785" cy="75566"/>
            </a:xfrm>
            <a:custGeom>
              <a:avLst/>
              <a:gdLst/>
              <a:ahLst/>
              <a:cxnLst/>
              <a:rect l="l" t="t" r="r" b="b"/>
              <a:pathLst>
                <a:path w="1581" h="893" extrusionOk="0">
                  <a:moveTo>
                    <a:pt x="313" y="1"/>
                  </a:moveTo>
                  <a:cubicBezTo>
                    <a:pt x="204" y="1"/>
                    <a:pt x="95" y="80"/>
                    <a:pt x="53" y="177"/>
                  </a:cubicBezTo>
                  <a:cubicBezTo>
                    <a:pt x="1" y="303"/>
                    <a:pt x="48" y="425"/>
                    <a:pt x="140" y="514"/>
                  </a:cubicBezTo>
                  <a:lnTo>
                    <a:pt x="140" y="516"/>
                  </a:lnTo>
                  <a:cubicBezTo>
                    <a:pt x="370" y="740"/>
                    <a:pt x="681" y="892"/>
                    <a:pt x="999" y="892"/>
                  </a:cubicBezTo>
                  <a:cubicBezTo>
                    <a:pt x="1091" y="892"/>
                    <a:pt x="1183" y="880"/>
                    <a:pt x="1274" y="853"/>
                  </a:cubicBezTo>
                  <a:cubicBezTo>
                    <a:pt x="1581" y="762"/>
                    <a:pt x="1573" y="278"/>
                    <a:pt x="1283" y="172"/>
                  </a:cubicBezTo>
                  <a:cubicBezTo>
                    <a:pt x="994" y="67"/>
                    <a:pt x="663" y="70"/>
                    <a:pt x="358" y="5"/>
                  </a:cubicBezTo>
                  <a:cubicBezTo>
                    <a:pt x="343" y="2"/>
                    <a:pt x="328" y="1"/>
                    <a:pt x="31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9" name="Google Shape;929;p22"/>
            <p:cNvSpPr/>
            <p:nvPr/>
          </p:nvSpPr>
          <p:spPr>
            <a:xfrm rot="4278230">
              <a:off x="-8180765" y="12381052"/>
              <a:ext cx="72858" cy="124900"/>
            </a:xfrm>
            <a:custGeom>
              <a:avLst/>
              <a:gdLst/>
              <a:ahLst/>
              <a:cxnLst/>
              <a:rect l="l" t="t" r="r" b="b"/>
              <a:pathLst>
                <a:path w="861" h="1476" extrusionOk="0">
                  <a:moveTo>
                    <a:pt x="522" y="1"/>
                  </a:moveTo>
                  <a:cubicBezTo>
                    <a:pt x="439" y="1"/>
                    <a:pt x="360" y="35"/>
                    <a:pt x="307" y="114"/>
                  </a:cubicBezTo>
                  <a:cubicBezTo>
                    <a:pt x="124" y="398"/>
                    <a:pt x="104" y="818"/>
                    <a:pt x="39" y="1144"/>
                  </a:cubicBezTo>
                  <a:cubicBezTo>
                    <a:pt x="1" y="1340"/>
                    <a:pt x="186" y="1476"/>
                    <a:pt x="356" y="1476"/>
                  </a:cubicBezTo>
                  <a:cubicBezTo>
                    <a:pt x="462" y="1476"/>
                    <a:pt x="563" y="1423"/>
                    <a:pt x="599" y="1299"/>
                  </a:cubicBezTo>
                  <a:lnTo>
                    <a:pt x="597" y="1299"/>
                  </a:lnTo>
                  <a:cubicBezTo>
                    <a:pt x="646" y="1132"/>
                    <a:pt x="694" y="965"/>
                    <a:pt x="741" y="798"/>
                  </a:cubicBezTo>
                  <a:cubicBezTo>
                    <a:pt x="793" y="622"/>
                    <a:pt x="861" y="452"/>
                    <a:pt x="841" y="266"/>
                  </a:cubicBezTo>
                  <a:cubicBezTo>
                    <a:pt x="824" y="111"/>
                    <a:pt x="669" y="1"/>
                    <a:pt x="52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0" name="Google Shape;930;p22"/>
            <p:cNvSpPr/>
            <p:nvPr/>
          </p:nvSpPr>
          <p:spPr>
            <a:xfrm rot="4278230">
              <a:off x="-8207620" y="12277295"/>
              <a:ext cx="123376" cy="83266"/>
            </a:xfrm>
            <a:custGeom>
              <a:avLst/>
              <a:gdLst/>
              <a:ahLst/>
              <a:cxnLst/>
              <a:rect l="l" t="t" r="r" b="b"/>
              <a:pathLst>
                <a:path w="1458" h="984" extrusionOk="0">
                  <a:moveTo>
                    <a:pt x="1077" y="0"/>
                  </a:moveTo>
                  <a:cubicBezTo>
                    <a:pt x="1066" y="0"/>
                    <a:pt x="1054" y="1"/>
                    <a:pt x="1043" y="2"/>
                  </a:cubicBezTo>
                  <a:cubicBezTo>
                    <a:pt x="767" y="33"/>
                    <a:pt x="493" y="232"/>
                    <a:pt x="253" y="362"/>
                  </a:cubicBezTo>
                  <a:cubicBezTo>
                    <a:pt x="100" y="445"/>
                    <a:pt x="1" y="604"/>
                    <a:pt x="70" y="781"/>
                  </a:cubicBezTo>
                  <a:cubicBezTo>
                    <a:pt x="122" y="907"/>
                    <a:pt x="244" y="984"/>
                    <a:pt x="373" y="984"/>
                  </a:cubicBezTo>
                  <a:cubicBezTo>
                    <a:pt x="411" y="984"/>
                    <a:pt x="450" y="977"/>
                    <a:pt x="488" y="963"/>
                  </a:cubicBezTo>
                  <a:lnTo>
                    <a:pt x="489" y="963"/>
                  </a:lnTo>
                  <a:cubicBezTo>
                    <a:pt x="620" y="915"/>
                    <a:pt x="751" y="868"/>
                    <a:pt x="882" y="819"/>
                  </a:cubicBezTo>
                  <a:cubicBezTo>
                    <a:pt x="1017" y="768"/>
                    <a:pt x="1179" y="712"/>
                    <a:pt x="1285" y="615"/>
                  </a:cubicBezTo>
                  <a:cubicBezTo>
                    <a:pt x="1397" y="511"/>
                    <a:pt x="1458" y="367"/>
                    <a:pt x="1400" y="217"/>
                  </a:cubicBezTo>
                  <a:cubicBezTo>
                    <a:pt x="1344" y="85"/>
                    <a:pt x="1217" y="0"/>
                    <a:pt x="107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1" name="Google Shape;931;p22"/>
            <p:cNvSpPr/>
            <p:nvPr/>
          </p:nvSpPr>
          <p:spPr>
            <a:xfrm rot="4278230">
              <a:off x="-8074817" y="12274783"/>
              <a:ext cx="108145" cy="102729"/>
            </a:xfrm>
            <a:custGeom>
              <a:avLst/>
              <a:gdLst/>
              <a:ahLst/>
              <a:cxnLst/>
              <a:rect l="l" t="t" r="r" b="b"/>
              <a:pathLst>
                <a:path w="1278" h="1214" extrusionOk="0">
                  <a:moveTo>
                    <a:pt x="261" y="1"/>
                  </a:moveTo>
                  <a:cubicBezTo>
                    <a:pt x="122" y="1"/>
                    <a:pt x="0" y="168"/>
                    <a:pt x="100" y="307"/>
                  </a:cubicBezTo>
                  <a:cubicBezTo>
                    <a:pt x="226" y="481"/>
                    <a:pt x="349" y="659"/>
                    <a:pt x="473" y="835"/>
                  </a:cubicBezTo>
                  <a:cubicBezTo>
                    <a:pt x="601" y="1015"/>
                    <a:pt x="733" y="1213"/>
                    <a:pt x="966" y="1213"/>
                  </a:cubicBezTo>
                  <a:cubicBezTo>
                    <a:pt x="981" y="1213"/>
                    <a:pt x="997" y="1213"/>
                    <a:pt x="1014" y="1211"/>
                  </a:cubicBezTo>
                  <a:cubicBezTo>
                    <a:pt x="1127" y="1195"/>
                    <a:pt x="1219" y="1107"/>
                    <a:pt x="1236" y="993"/>
                  </a:cubicBezTo>
                  <a:cubicBezTo>
                    <a:pt x="1277" y="734"/>
                    <a:pt x="1064" y="581"/>
                    <a:pt x="883" y="440"/>
                  </a:cubicBezTo>
                  <a:cubicBezTo>
                    <a:pt x="713" y="307"/>
                    <a:pt x="543" y="175"/>
                    <a:pt x="373" y="42"/>
                  </a:cubicBezTo>
                  <a:cubicBezTo>
                    <a:pt x="337" y="13"/>
                    <a:pt x="298" y="1"/>
                    <a:pt x="261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2" name="Google Shape;932;p22"/>
            <p:cNvSpPr/>
            <p:nvPr/>
          </p:nvSpPr>
          <p:spPr>
            <a:xfrm rot="4278230">
              <a:off x="-7972401" y="12399753"/>
              <a:ext cx="128369" cy="55088"/>
            </a:xfrm>
            <a:custGeom>
              <a:avLst/>
              <a:gdLst/>
              <a:ahLst/>
              <a:cxnLst/>
              <a:rect l="l" t="t" r="r" b="b"/>
              <a:pathLst>
                <a:path w="1517" h="651" extrusionOk="0">
                  <a:moveTo>
                    <a:pt x="1064" y="0"/>
                  </a:moveTo>
                  <a:cubicBezTo>
                    <a:pt x="1059" y="0"/>
                    <a:pt x="1053" y="0"/>
                    <a:pt x="1047" y="1"/>
                  </a:cubicBezTo>
                  <a:cubicBezTo>
                    <a:pt x="730" y="13"/>
                    <a:pt x="451" y="19"/>
                    <a:pt x="158" y="148"/>
                  </a:cubicBezTo>
                  <a:cubicBezTo>
                    <a:pt x="8" y="214"/>
                    <a:pt x="1" y="427"/>
                    <a:pt x="154" y="496"/>
                  </a:cubicBezTo>
                  <a:cubicBezTo>
                    <a:pt x="445" y="627"/>
                    <a:pt x="721" y="637"/>
                    <a:pt x="1040" y="650"/>
                  </a:cubicBezTo>
                  <a:cubicBezTo>
                    <a:pt x="1046" y="651"/>
                    <a:pt x="1053" y="651"/>
                    <a:pt x="1059" y="651"/>
                  </a:cubicBezTo>
                  <a:cubicBezTo>
                    <a:pt x="1503" y="651"/>
                    <a:pt x="1517" y="0"/>
                    <a:pt x="106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3" name="Google Shape;933;p22"/>
            <p:cNvSpPr/>
            <p:nvPr/>
          </p:nvSpPr>
          <p:spPr>
            <a:xfrm rot="4278230">
              <a:off x="-7867952" y="12301138"/>
              <a:ext cx="93590" cy="115591"/>
            </a:xfrm>
            <a:custGeom>
              <a:avLst/>
              <a:gdLst/>
              <a:ahLst/>
              <a:cxnLst/>
              <a:rect l="l" t="t" r="r" b="b"/>
              <a:pathLst>
                <a:path w="1106" h="1366" extrusionOk="0">
                  <a:moveTo>
                    <a:pt x="336" y="1"/>
                  </a:moveTo>
                  <a:cubicBezTo>
                    <a:pt x="173" y="1"/>
                    <a:pt x="0" y="161"/>
                    <a:pt x="88" y="338"/>
                  </a:cubicBezTo>
                  <a:cubicBezTo>
                    <a:pt x="175" y="513"/>
                    <a:pt x="263" y="689"/>
                    <a:pt x="350" y="865"/>
                  </a:cubicBezTo>
                  <a:cubicBezTo>
                    <a:pt x="438" y="1042"/>
                    <a:pt x="505" y="1284"/>
                    <a:pt x="709" y="1350"/>
                  </a:cubicBezTo>
                  <a:cubicBezTo>
                    <a:pt x="742" y="1360"/>
                    <a:pt x="775" y="1366"/>
                    <a:pt x="806" y="1366"/>
                  </a:cubicBezTo>
                  <a:cubicBezTo>
                    <a:pt x="927" y="1366"/>
                    <a:pt x="1025" y="1286"/>
                    <a:pt x="1057" y="1152"/>
                  </a:cubicBezTo>
                  <a:cubicBezTo>
                    <a:pt x="1106" y="945"/>
                    <a:pt x="936" y="766"/>
                    <a:pt x="831" y="600"/>
                  </a:cubicBezTo>
                  <a:lnTo>
                    <a:pt x="517" y="101"/>
                  </a:lnTo>
                  <a:cubicBezTo>
                    <a:pt x="473" y="30"/>
                    <a:pt x="405" y="1"/>
                    <a:pt x="336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4" name="Google Shape;934;p22"/>
            <p:cNvSpPr/>
            <p:nvPr/>
          </p:nvSpPr>
          <p:spPr>
            <a:xfrm rot="4278230">
              <a:off x="-7940651" y="12252482"/>
              <a:ext cx="105437" cy="60842"/>
            </a:xfrm>
            <a:custGeom>
              <a:avLst/>
              <a:gdLst/>
              <a:ahLst/>
              <a:cxnLst/>
              <a:rect l="l" t="t" r="r" b="b"/>
              <a:pathLst>
                <a:path w="1246" h="719" extrusionOk="0">
                  <a:moveTo>
                    <a:pt x="269" y="1"/>
                  </a:moveTo>
                  <a:cubicBezTo>
                    <a:pt x="53" y="1"/>
                    <a:pt x="0" y="352"/>
                    <a:pt x="206" y="453"/>
                  </a:cubicBezTo>
                  <a:cubicBezTo>
                    <a:pt x="398" y="550"/>
                    <a:pt x="608" y="692"/>
                    <a:pt x="824" y="717"/>
                  </a:cubicBezTo>
                  <a:cubicBezTo>
                    <a:pt x="834" y="718"/>
                    <a:pt x="844" y="718"/>
                    <a:pt x="853" y="718"/>
                  </a:cubicBezTo>
                  <a:cubicBezTo>
                    <a:pt x="1086" y="718"/>
                    <a:pt x="1245" y="393"/>
                    <a:pt x="1026" y="242"/>
                  </a:cubicBezTo>
                  <a:cubicBezTo>
                    <a:pt x="828" y="105"/>
                    <a:pt x="560" y="72"/>
                    <a:pt x="329" y="9"/>
                  </a:cubicBezTo>
                  <a:cubicBezTo>
                    <a:pt x="308" y="3"/>
                    <a:pt x="288" y="1"/>
                    <a:pt x="269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5" name="Google Shape;935;p22"/>
            <p:cNvSpPr/>
            <p:nvPr/>
          </p:nvSpPr>
          <p:spPr>
            <a:xfrm rot="4278230">
              <a:off x="-7760820" y="12132841"/>
              <a:ext cx="131923" cy="125238"/>
            </a:xfrm>
            <a:custGeom>
              <a:avLst/>
              <a:gdLst/>
              <a:ahLst/>
              <a:cxnLst/>
              <a:rect l="l" t="t" r="r" b="b"/>
              <a:pathLst>
                <a:path w="1559" h="1480" extrusionOk="0">
                  <a:moveTo>
                    <a:pt x="386" y="1"/>
                  </a:moveTo>
                  <a:cubicBezTo>
                    <a:pt x="188" y="1"/>
                    <a:pt x="0" y="263"/>
                    <a:pt x="148" y="456"/>
                  </a:cubicBezTo>
                  <a:cubicBezTo>
                    <a:pt x="388" y="767"/>
                    <a:pt x="607" y="1143"/>
                    <a:pt x="908" y="1398"/>
                  </a:cubicBezTo>
                  <a:cubicBezTo>
                    <a:pt x="974" y="1455"/>
                    <a:pt x="1045" y="1479"/>
                    <a:pt x="1112" y="1479"/>
                  </a:cubicBezTo>
                  <a:cubicBezTo>
                    <a:pt x="1354" y="1479"/>
                    <a:pt x="1558" y="1171"/>
                    <a:pt x="1396" y="928"/>
                  </a:cubicBezTo>
                  <a:cubicBezTo>
                    <a:pt x="1283" y="758"/>
                    <a:pt x="1118" y="622"/>
                    <a:pt x="970" y="479"/>
                  </a:cubicBezTo>
                  <a:cubicBezTo>
                    <a:pt x="828" y="344"/>
                    <a:pt x="687" y="208"/>
                    <a:pt x="548" y="70"/>
                  </a:cubicBezTo>
                  <a:cubicBezTo>
                    <a:pt x="498" y="21"/>
                    <a:pt x="441" y="1"/>
                    <a:pt x="386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6" name="Google Shape;936;p22"/>
            <p:cNvSpPr/>
            <p:nvPr/>
          </p:nvSpPr>
          <p:spPr>
            <a:xfrm rot="4278230">
              <a:off x="-8183038" y="11753906"/>
              <a:ext cx="131838" cy="78020"/>
            </a:xfrm>
            <a:custGeom>
              <a:avLst/>
              <a:gdLst/>
              <a:ahLst/>
              <a:cxnLst/>
              <a:rect l="l" t="t" r="r" b="b"/>
              <a:pathLst>
                <a:path w="1558" h="922" extrusionOk="0">
                  <a:moveTo>
                    <a:pt x="313" y="1"/>
                  </a:moveTo>
                  <a:cubicBezTo>
                    <a:pt x="189" y="1"/>
                    <a:pt x="68" y="112"/>
                    <a:pt x="39" y="224"/>
                  </a:cubicBezTo>
                  <a:cubicBezTo>
                    <a:pt x="1" y="372"/>
                    <a:pt x="71" y="509"/>
                    <a:pt x="207" y="576"/>
                  </a:cubicBezTo>
                  <a:cubicBezTo>
                    <a:pt x="454" y="699"/>
                    <a:pt x="748" y="907"/>
                    <a:pt x="1029" y="921"/>
                  </a:cubicBezTo>
                  <a:cubicBezTo>
                    <a:pt x="1034" y="921"/>
                    <a:pt x="1040" y="921"/>
                    <a:pt x="1045" y="921"/>
                  </a:cubicBezTo>
                  <a:cubicBezTo>
                    <a:pt x="1356" y="921"/>
                    <a:pt x="1557" y="540"/>
                    <a:pt x="1285" y="322"/>
                  </a:cubicBezTo>
                  <a:cubicBezTo>
                    <a:pt x="1046" y="130"/>
                    <a:pt x="658" y="87"/>
                    <a:pt x="365" y="8"/>
                  </a:cubicBezTo>
                  <a:cubicBezTo>
                    <a:pt x="348" y="3"/>
                    <a:pt x="330" y="1"/>
                    <a:pt x="31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7" name="Google Shape;937;p22"/>
            <p:cNvSpPr/>
            <p:nvPr/>
          </p:nvSpPr>
          <p:spPr>
            <a:xfrm rot="4278230">
              <a:off x="-8073856" y="11759355"/>
              <a:ext cx="127438" cy="101206"/>
            </a:xfrm>
            <a:custGeom>
              <a:avLst/>
              <a:gdLst/>
              <a:ahLst/>
              <a:cxnLst/>
              <a:rect l="l" t="t" r="r" b="b"/>
              <a:pathLst>
                <a:path w="1506" h="1196" extrusionOk="0">
                  <a:moveTo>
                    <a:pt x="613" y="951"/>
                  </a:moveTo>
                  <a:cubicBezTo>
                    <a:pt x="614" y="952"/>
                    <a:pt x="614" y="952"/>
                    <a:pt x="614" y="952"/>
                  </a:cubicBezTo>
                  <a:cubicBezTo>
                    <a:pt x="614" y="952"/>
                    <a:pt x="614" y="952"/>
                    <a:pt x="613" y="951"/>
                  </a:cubicBezTo>
                  <a:close/>
                  <a:moveTo>
                    <a:pt x="455" y="1"/>
                  </a:moveTo>
                  <a:cubicBezTo>
                    <a:pt x="267" y="1"/>
                    <a:pt x="97" y="86"/>
                    <a:pt x="45" y="283"/>
                  </a:cubicBezTo>
                  <a:cubicBezTo>
                    <a:pt x="1" y="456"/>
                    <a:pt x="79" y="680"/>
                    <a:pt x="266" y="743"/>
                  </a:cubicBezTo>
                  <a:lnTo>
                    <a:pt x="264" y="741"/>
                  </a:lnTo>
                  <a:lnTo>
                    <a:pt x="264" y="741"/>
                  </a:lnTo>
                  <a:cubicBezTo>
                    <a:pt x="319" y="760"/>
                    <a:pt x="373" y="781"/>
                    <a:pt x="425" y="809"/>
                  </a:cubicBezTo>
                  <a:cubicBezTo>
                    <a:pt x="411" y="801"/>
                    <a:pt x="405" y="798"/>
                    <a:pt x="405" y="798"/>
                  </a:cubicBezTo>
                  <a:lnTo>
                    <a:pt x="405" y="798"/>
                  </a:lnTo>
                  <a:cubicBezTo>
                    <a:pt x="403" y="798"/>
                    <a:pt x="454" y="827"/>
                    <a:pt x="482" y="842"/>
                  </a:cubicBezTo>
                  <a:lnTo>
                    <a:pt x="482" y="842"/>
                  </a:lnTo>
                  <a:cubicBezTo>
                    <a:pt x="488" y="848"/>
                    <a:pt x="518" y="870"/>
                    <a:pt x="531" y="879"/>
                  </a:cubicBezTo>
                  <a:cubicBezTo>
                    <a:pt x="554" y="898"/>
                    <a:pt x="575" y="917"/>
                    <a:pt x="597" y="937"/>
                  </a:cubicBezTo>
                  <a:cubicBezTo>
                    <a:pt x="603" y="942"/>
                    <a:pt x="607" y="946"/>
                    <a:pt x="610" y="949"/>
                  </a:cubicBezTo>
                  <a:lnTo>
                    <a:pt x="610" y="949"/>
                  </a:lnTo>
                  <a:cubicBezTo>
                    <a:pt x="617" y="955"/>
                    <a:pt x="624" y="963"/>
                    <a:pt x="634" y="973"/>
                  </a:cubicBezTo>
                  <a:cubicBezTo>
                    <a:pt x="702" y="1045"/>
                    <a:pt x="782" y="1106"/>
                    <a:pt x="871" y="1155"/>
                  </a:cubicBezTo>
                  <a:cubicBezTo>
                    <a:pt x="920" y="1183"/>
                    <a:pt x="973" y="1196"/>
                    <a:pt x="1027" y="1196"/>
                  </a:cubicBezTo>
                  <a:cubicBezTo>
                    <a:pt x="1262" y="1196"/>
                    <a:pt x="1505" y="956"/>
                    <a:pt x="1452" y="718"/>
                  </a:cubicBezTo>
                  <a:cubicBezTo>
                    <a:pt x="1354" y="282"/>
                    <a:pt x="902" y="12"/>
                    <a:pt x="470" y="1"/>
                  </a:cubicBezTo>
                  <a:cubicBezTo>
                    <a:pt x="465" y="1"/>
                    <a:pt x="460" y="1"/>
                    <a:pt x="455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8" name="Google Shape;938;p22"/>
            <p:cNvSpPr/>
            <p:nvPr/>
          </p:nvSpPr>
          <p:spPr>
            <a:xfrm rot="4278230">
              <a:off x="-8433179" y="11841988"/>
              <a:ext cx="150116" cy="140893"/>
            </a:xfrm>
            <a:custGeom>
              <a:avLst/>
              <a:gdLst/>
              <a:ahLst/>
              <a:cxnLst/>
              <a:rect l="l" t="t" r="r" b="b"/>
              <a:pathLst>
                <a:path w="1774" h="1665" extrusionOk="0">
                  <a:moveTo>
                    <a:pt x="1195" y="0"/>
                  </a:moveTo>
                  <a:cubicBezTo>
                    <a:pt x="1003" y="0"/>
                    <a:pt x="827" y="121"/>
                    <a:pt x="736" y="301"/>
                  </a:cubicBezTo>
                  <a:cubicBezTo>
                    <a:pt x="609" y="546"/>
                    <a:pt x="451" y="774"/>
                    <a:pt x="266" y="980"/>
                  </a:cubicBezTo>
                  <a:cubicBezTo>
                    <a:pt x="1" y="1273"/>
                    <a:pt x="295" y="1665"/>
                    <a:pt x="620" y="1665"/>
                  </a:cubicBezTo>
                  <a:cubicBezTo>
                    <a:pt x="699" y="1665"/>
                    <a:pt x="779" y="1641"/>
                    <a:pt x="854" y="1588"/>
                  </a:cubicBezTo>
                  <a:cubicBezTo>
                    <a:pt x="1196" y="1346"/>
                    <a:pt x="1441" y="1049"/>
                    <a:pt x="1643" y="684"/>
                  </a:cubicBezTo>
                  <a:cubicBezTo>
                    <a:pt x="1774" y="453"/>
                    <a:pt x="1608" y="135"/>
                    <a:pt x="1381" y="39"/>
                  </a:cubicBezTo>
                  <a:cubicBezTo>
                    <a:pt x="1319" y="13"/>
                    <a:pt x="1257" y="0"/>
                    <a:pt x="119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9" name="Google Shape;939;p22"/>
            <p:cNvSpPr/>
            <p:nvPr/>
          </p:nvSpPr>
          <p:spPr>
            <a:xfrm rot="4278230">
              <a:off x="-8450834" y="12117658"/>
              <a:ext cx="85297" cy="109414"/>
            </a:xfrm>
            <a:custGeom>
              <a:avLst/>
              <a:gdLst/>
              <a:ahLst/>
              <a:cxnLst/>
              <a:rect l="l" t="t" r="r" b="b"/>
              <a:pathLst>
                <a:path w="1008" h="1293" extrusionOk="0">
                  <a:moveTo>
                    <a:pt x="351" y="1"/>
                  </a:moveTo>
                  <a:cubicBezTo>
                    <a:pt x="315" y="1"/>
                    <a:pt x="278" y="8"/>
                    <a:pt x="240" y="23"/>
                  </a:cubicBezTo>
                  <a:cubicBezTo>
                    <a:pt x="79" y="88"/>
                    <a:pt x="1" y="269"/>
                    <a:pt x="61" y="430"/>
                  </a:cubicBezTo>
                  <a:cubicBezTo>
                    <a:pt x="156" y="682"/>
                    <a:pt x="240" y="931"/>
                    <a:pt x="379" y="1160"/>
                  </a:cubicBezTo>
                  <a:cubicBezTo>
                    <a:pt x="434" y="1249"/>
                    <a:pt x="539" y="1293"/>
                    <a:pt x="643" y="1293"/>
                  </a:cubicBezTo>
                  <a:cubicBezTo>
                    <a:pt x="701" y="1293"/>
                    <a:pt x="759" y="1279"/>
                    <a:pt x="807" y="1252"/>
                  </a:cubicBezTo>
                  <a:cubicBezTo>
                    <a:pt x="955" y="1166"/>
                    <a:pt x="1008" y="1005"/>
                    <a:pt x="957" y="842"/>
                  </a:cubicBezTo>
                  <a:cubicBezTo>
                    <a:pt x="886" y="616"/>
                    <a:pt x="759" y="410"/>
                    <a:pt x="647" y="200"/>
                  </a:cubicBezTo>
                  <a:cubicBezTo>
                    <a:pt x="585" y="85"/>
                    <a:pt x="477" y="1"/>
                    <a:pt x="351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0" name="Google Shape;940;p22"/>
            <p:cNvSpPr/>
            <p:nvPr/>
          </p:nvSpPr>
          <p:spPr>
            <a:xfrm rot="4278230">
              <a:off x="-8496782" y="11983249"/>
              <a:ext cx="83520" cy="115930"/>
            </a:xfrm>
            <a:custGeom>
              <a:avLst/>
              <a:gdLst/>
              <a:ahLst/>
              <a:cxnLst/>
              <a:rect l="l" t="t" r="r" b="b"/>
              <a:pathLst>
                <a:path w="987" h="1370" extrusionOk="0">
                  <a:moveTo>
                    <a:pt x="643" y="1"/>
                  </a:moveTo>
                  <a:cubicBezTo>
                    <a:pt x="524" y="1"/>
                    <a:pt x="414" y="70"/>
                    <a:pt x="364" y="184"/>
                  </a:cubicBezTo>
                  <a:cubicBezTo>
                    <a:pt x="249" y="427"/>
                    <a:pt x="171" y="683"/>
                    <a:pt x="83" y="938"/>
                  </a:cubicBezTo>
                  <a:cubicBezTo>
                    <a:pt x="0" y="1181"/>
                    <a:pt x="206" y="1370"/>
                    <a:pt x="400" y="1370"/>
                  </a:cubicBezTo>
                  <a:cubicBezTo>
                    <a:pt x="506" y="1370"/>
                    <a:pt x="608" y="1314"/>
                    <a:pt x="658" y="1180"/>
                  </a:cubicBezTo>
                  <a:lnTo>
                    <a:pt x="660" y="1181"/>
                  </a:lnTo>
                  <a:cubicBezTo>
                    <a:pt x="765" y="904"/>
                    <a:pt x="873" y="633"/>
                    <a:pt x="948" y="346"/>
                  </a:cubicBezTo>
                  <a:cubicBezTo>
                    <a:pt x="986" y="201"/>
                    <a:pt x="857" y="46"/>
                    <a:pt x="726" y="12"/>
                  </a:cubicBezTo>
                  <a:cubicBezTo>
                    <a:pt x="698" y="4"/>
                    <a:pt x="670" y="1"/>
                    <a:pt x="64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1" name="Google Shape;941;p22"/>
            <p:cNvSpPr/>
            <p:nvPr/>
          </p:nvSpPr>
          <p:spPr>
            <a:xfrm rot="4278230">
              <a:off x="-8361406" y="11771853"/>
              <a:ext cx="162640" cy="59150"/>
            </a:xfrm>
            <a:custGeom>
              <a:avLst/>
              <a:gdLst/>
              <a:ahLst/>
              <a:cxnLst/>
              <a:rect l="l" t="t" r="r" b="b"/>
              <a:pathLst>
                <a:path w="1922" h="699" extrusionOk="0">
                  <a:moveTo>
                    <a:pt x="1423" y="1"/>
                  </a:moveTo>
                  <a:cubicBezTo>
                    <a:pt x="1422" y="1"/>
                    <a:pt x="1421" y="1"/>
                    <a:pt x="1420" y="1"/>
                  </a:cubicBezTo>
                  <a:cubicBezTo>
                    <a:pt x="1066" y="4"/>
                    <a:pt x="721" y="71"/>
                    <a:pt x="372" y="128"/>
                  </a:cubicBezTo>
                  <a:cubicBezTo>
                    <a:pt x="0" y="188"/>
                    <a:pt x="76" y="698"/>
                    <a:pt x="438" y="698"/>
                  </a:cubicBezTo>
                  <a:cubicBezTo>
                    <a:pt x="438" y="698"/>
                    <a:pt x="439" y="698"/>
                    <a:pt x="439" y="698"/>
                  </a:cubicBezTo>
                  <a:cubicBezTo>
                    <a:pt x="470" y="698"/>
                    <a:pt x="501" y="698"/>
                    <a:pt x="532" y="698"/>
                  </a:cubicBezTo>
                  <a:cubicBezTo>
                    <a:pt x="580" y="698"/>
                    <a:pt x="627" y="698"/>
                    <a:pt x="674" y="698"/>
                  </a:cubicBezTo>
                  <a:cubicBezTo>
                    <a:pt x="950" y="698"/>
                    <a:pt x="1223" y="695"/>
                    <a:pt x="1497" y="651"/>
                  </a:cubicBezTo>
                  <a:cubicBezTo>
                    <a:pt x="1922" y="583"/>
                    <a:pt x="1836" y="1"/>
                    <a:pt x="142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2" name="Google Shape;942;p22"/>
            <p:cNvSpPr/>
            <p:nvPr/>
          </p:nvSpPr>
          <p:spPr>
            <a:xfrm rot="4278230">
              <a:off x="-8359897" y="12267717"/>
              <a:ext cx="90459" cy="112545"/>
            </a:xfrm>
            <a:custGeom>
              <a:avLst/>
              <a:gdLst/>
              <a:ahLst/>
              <a:cxnLst/>
              <a:rect l="l" t="t" r="r" b="b"/>
              <a:pathLst>
                <a:path w="1069" h="1330" extrusionOk="0">
                  <a:moveTo>
                    <a:pt x="383" y="0"/>
                  </a:moveTo>
                  <a:cubicBezTo>
                    <a:pt x="344" y="0"/>
                    <a:pt x="303" y="7"/>
                    <a:pt x="261" y="23"/>
                  </a:cubicBezTo>
                  <a:cubicBezTo>
                    <a:pt x="84" y="92"/>
                    <a:pt x="1" y="294"/>
                    <a:pt x="65" y="471"/>
                  </a:cubicBezTo>
                  <a:cubicBezTo>
                    <a:pt x="113" y="601"/>
                    <a:pt x="156" y="734"/>
                    <a:pt x="211" y="863"/>
                  </a:cubicBezTo>
                  <a:cubicBezTo>
                    <a:pt x="272" y="1009"/>
                    <a:pt x="338" y="1182"/>
                    <a:pt x="479" y="1268"/>
                  </a:cubicBezTo>
                  <a:cubicBezTo>
                    <a:pt x="548" y="1309"/>
                    <a:pt x="622" y="1329"/>
                    <a:pt x="693" y="1329"/>
                  </a:cubicBezTo>
                  <a:cubicBezTo>
                    <a:pt x="844" y="1329"/>
                    <a:pt x="979" y="1236"/>
                    <a:pt x="1015" y="1053"/>
                  </a:cubicBezTo>
                  <a:cubicBezTo>
                    <a:pt x="1069" y="769"/>
                    <a:pt x="838" y="457"/>
                    <a:pt x="707" y="219"/>
                  </a:cubicBezTo>
                  <a:cubicBezTo>
                    <a:pt x="638" y="92"/>
                    <a:pt x="520" y="0"/>
                    <a:pt x="383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" name="Google Shape;943;p22"/>
            <p:cNvSpPr/>
            <p:nvPr/>
          </p:nvSpPr>
          <p:spPr>
            <a:xfrm rot="4278230">
              <a:off x="-7936830" y="12685339"/>
              <a:ext cx="70319" cy="92321"/>
            </a:xfrm>
            <a:custGeom>
              <a:avLst/>
              <a:gdLst/>
              <a:ahLst/>
              <a:cxnLst/>
              <a:rect l="l" t="t" r="r" b="b"/>
              <a:pathLst>
                <a:path w="831" h="1091" extrusionOk="0">
                  <a:moveTo>
                    <a:pt x="322" y="1"/>
                  </a:moveTo>
                  <a:cubicBezTo>
                    <a:pt x="162" y="1"/>
                    <a:pt x="1" y="114"/>
                    <a:pt x="45" y="303"/>
                  </a:cubicBezTo>
                  <a:cubicBezTo>
                    <a:pt x="100" y="539"/>
                    <a:pt x="117" y="878"/>
                    <a:pt x="321" y="1034"/>
                  </a:cubicBezTo>
                  <a:cubicBezTo>
                    <a:pt x="369" y="1071"/>
                    <a:pt x="432" y="1090"/>
                    <a:pt x="495" y="1090"/>
                  </a:cubicBezTo>
                  <a:cubicBezTo>
                    <a:pt x="601" y="1090"/>
                    <a:pt x="708" y="1035"/>
                    <a:pt x="745" y="925"/>
                  </a:cubicBezTo>
                  <a:cubicBezTo>
                    <a:pt x="831" y="666"/>
                    <a:pt x="676" y="409"/>
                    <a:pt x="584" y="168"/>
                  </a:cubicBezTo>
                  <a:cubicBezTo>
                    <a:pt x="540" y="53"/>
                    <a:pt x="431" y="1"/>
                    <a:pt x="32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" name="Google Shape;944;p22"/>
            <p:cNvSpPr/>
            <p:nvPr/>
          </p:nvSpPr>
          <p:spPr>
            <a:xfrm rot="4278230">
              <a:off x="-7829781" y="12561788"/>
              <a:ext cx="167548" cy="151978"/>
            </a:xfrm>
            <a:custGeom>
              <a:avLst/>
              <a:gdLst/>
              <a:ahLst/>
              <a:cxnLst/>
              <a:rect l="l" t="t" r="r" b="b"/>
              <a:pathLst>
                <a:path w="1980" h="1796" extrusionOk="0">
                  <a:moveTo>
                    <a:pt x="451" y="1"/>
                  </a:moveTo>
                  <a:cubicBezTo>
                    <a:pt x="215" y="1"/>
                    <a:pt x="1" y="295"/>
                    <a:pt x="176" y="525"/>
                  </a:cubicBezTo>
                  <a:cubicBezTo>
                    <a:pt x="473" y="916"/>
                    <a:pt x="755" y="1394"/>
                    <a:pt x="1145" y="1700"/>
                  </a:cubicBezTo>
                  <a:cubicBezTo>
                    <a:pt x="1228" y="1767"/>
                    <a:pt x="1318" y="1796"/>
                    <a:pt x="1403" y="1796"/>
                  </a:cubicBezTo>
                  <a:cubicBezTo>
                    <a:pt x="1715" y="1796"/>
                    <a:pt x="1979" y="1418"/>
                    <a:pt x="1761" y="1106"/>
                  </a:cubicBezTo>
                  <a:cubicBezTo>
                    <a:pt x="1479" y="701"/>
                    <a:pt x="1014" y="393"/>
                    <a:pt x="642" y="75"/>
                  </a:cubicBezTo>
                  <a:cubicBezTo>
                    <a:pt x="582" y="23"/>
                    <a:pt x="515" y="1"/>
                    <a:pt x="451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" name="Google Shape;945;p22"/>
            <p:cNvSpPr/>
            <p:nvPr/>
          </p:nvSpPr>
          <p:spPr>
            <a:xfrm rot="4278230">
              <a:off x="-7900562" y="12517661"/>
              <a:ext cx="101290" cy="50857"/>
            </a:xfrm>
            <a:custGeom>
              <a:avLst/>
              <a:gdLst/>
              <a:ahLst/>
              <a:cxnLst/>
              <a:rect l="l" t="t" r="r" b="b"/>
              <a:pathLst>
                <a:path w="1197" h="601" extrusionOk="0">
                  <a:moveTo>
                    <a:pt x="752" y="0"/>
                  </a:moveTo>
                  <a:cubicBezTo>
                    <a:pt x="740" y="0"/>
                    <a:pt x="728" y="1"/>
                    <a:pt x="716" y="1"/>
                  </a:cubicBezTo>
                  <a:cubicBezTo>
                    <a:pt x="536" y="9"/>
                    <a:pt x="359" y="75"/>
                    <a:pt x="199" y="154"/>
                  </a:cubicBezTo>
                  <a:cubicBezTo>
                    <a:pt x="0" y="255"/>
                    <a:pt x="59" y="541"/>
                    <a:pt x="285" y="541"/>
                  </a:cubicBezTo>
                  <a:cubicBezTo>
                    <a:pt x="289" y="541"/>
                    <a:pt x="292" y="541"/>
                    <a:pt x="296" y="541"/>
                  </a:cubicBezTo>
                  <a:cubicBezTo>
                    <a:pt x="312" y="540"/>
                    <a:pt x="328" y="539"/>
                    <a:pt x="344" y="539"/>
                  </a:cubicBezTo>
                  <a:cubicBezTo>
                    <a:pt x="493" y="539"/>
                    <a:pt x="638" y="569"/>
                    <a:pt x="785" y="594"/>
                  </a:cubicBezTo>
                  <a:cubicBezTo>
                    <a:pt x="808" y="598"/>
                    <a:pt x="833" y="600"/>
                    <a:pt x="857" y="600"/>
                  </a:cubicBezTo>
                  <a:cubicBezTo>
                    <a:pt x="1023" y="600"/>
                    <a:pt x="1193" y="505"/>
                    <a:pt x="1195" y="317"/>
                  </a:cubicBezTo>
                  <a:cubicBezTo>
                    <a:pt x="1197" y="64"/>
                    <a:pt x="957" y="0"/>
                    <a:pt x="75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" name="Google Shape;946;p22"/>
            <p:cNvSpPr/>
            <p:nvPr/>
          </p:nvSpPr>
          <p:spPr>
            <a:xfrm rot="4278230">
              <a:off x="-7630401" y="12360064"/>
              <a:ext cx="134123" cy="122615"/>
            </a:xfrm>
            <a:custGeom>
              <a:avLst/>
              <a:gdLst/>
              <a:ahLst/>
              <a:cxnLst/>
              <a:rect l="l" t="t" r="r" b="b"/>
              <a:pathLst>
                <a:path w="1585" h="1449" extrusionOk="0">
                  <a:moveTo>
                    <a:pt x="351" y="0"/>
                  </a:moveTo>
                  <a:cubicBezTo>
                    <a:pt x="261" y="0"/>
                    <a:pt x="174" y="36"/>
                    <a:pt x="109" y="118"/>
                  </a:cubicBezTo>
                  <a:cubicBezTo>
                    <a:pt x="1" y="257"/>
                    <a:pt x="24" y="459"/>
                    <a:pt x="162" y="570"/>
                  </a:cubicBezTo>
                  <a:cubicBezTo>
                    <a:pt x="417" y="770"/>
                    <a:pt x="633" y="1016"/>
                    <a:pt x="802" y="1293"/>
                  </a:cubicBezTo>
                  <a:cubicBezTo>
                    <a:pt x="870" y="1403"/>
                    <a:pt x="967" y="1448"/>
                    <a:pt x="1065" y="1448"/>
                  </a:cubicBezTo>
                  <a:cubicBezTo>
                    <a:pt x="1319" y="1448"/>
                    <a:pt x="1584" y="1142"/>
                    <a:pt x="1390" y="861"/>
                  </a:cubicBezTo>
                  <a:cubicBezTo>
                    <a:pt x="1171" y="542"/>
                    <a:pt x="889" y="271"/>
                    <a:pt x="561" y="64"/>
                  </a:cubicBezTo>
                  <a:cubicBezTo>
                    <a:pt x="496" y="23"/>
                    <a:pt x="422" y="0"/>
                    <a:pt x="35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" name="Google Shape;947;p22"/>
            <p:cNvSpPr/>
            <p:nvPr/>
          </p:nvSpPr>
          <p:spPr>
            <a:xfrm rot="4278230">
              <a:off x="-7770970" y="12377900"/>
              <a:ext cx="126846" cy="63042"/>
            </a:xfrm>
            <a:custGeom>
              <a:avLst/>
              <a:gdLst/>
              <a:ahLst/>
              <a:cxnLst/>
              <a:rect l="l" t="t" r="r" b="b"/>
              <a:pathLst>
                <a:path w="1499" h="745" extrusionOk="0">
                  <a:moveTo>
                    <a:pt x="643" y="1"/>
                  </a:moveTo>
                  <a:cubicBezTo>
                    <a:pt x="541" y="1"/>
                    <a:pt x="440" y="7"/>
                    <a:pt x="350" y="13"/>
                  </a:cubicBezTo>
                  <a:cubicBezTo>
                    <a:pt x="12" y="36"/>
                    <a:pt x="0" y="583"/>
                    <a:pt x="343" y="613"/>
                  </a:cubicBezTo>
                  <a:lnTo>
                    <a:pt x="342" y="612"/>
                  </a:lnTo>
                  <a:lnTo>
                    <a:pt x="342" y="612"/>
                  </a:lnTo>
                  <a:cubicBezTo>
                    <a:pt x="486" y="622"/>
                    <a:pt x="627" y="647"/>
                    <a:pt x="766" y="684"/>
                  </a:cubicBezTo>
                  <a:cubicBezTo>
                    <a:pt x="882" y="717"/>
                    <a:pt x="977" y="744"/>
                    <a:pt x="1080" y="744"/>
                  </a:cubicBezTo>
                  <a:cubicBezTo>
                    <a:pt x="1134" y="744"/>
                    <a:pt x="1191" y="737"/>
                    <a:pt x="1254" y="719"/>
                  </a:cubicBezTo>
                  <a:cubicBezTo>
                    <a:pt x="1441" y="665"/>
                    <a:pt x="1499" y="402"/>
                    <a:pt x="1387" y="259"/>
                  </a:cubicBezTo>
                  <a:cubicBezTo>
                    <a:pt x="1219" y="45"/>
                    <a:pt x="923" y="1"/>
                    <a:pt x="64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" name="Google Shape;948;p22"/>
            <p:cNvSpPr/>
            <p:nvPr/>
          </p:nvSpPr>
          <p:spPr>
            <a:xfrm rot="4278230">
              <a:off x="-7510070" y="12280942"/>
              <a:ext cx="108060" cy="72096"/>
            </a:xfrm>
            <a:custGeom>
              <a:avLst/>
              <a:gdLst/>
              <a:ahLst/>
              <a:cxnLst/>
              <a:rect l="l" t="t" r="r" b="b"/>
              <a:pathLst>
                <a:path w="1277" h="852" extrusionOk="0">
                  <a:moveTo>
                    <a:pt x="367" y="1"/>
                  </a:moveTo>
                  <a:cubicBezTo>
                    <a:pt x="178" y="1"/>
                    <a:pt x="0" y="230"/>
                    <a:pt x="149" y="406"/>
                  </a:cubicBezTo>
                  <a:lnTo>
                    <a:pt x="150" y="406"/>
                  </a:lnTo>
                  <a:cubicBezTo>
                    <a:pt x="330" y="614"/>
                    <a:pt x="563" y="809"/>
                    <a:pt x="843" y="849"/>
                  </a:cubicBezTo>
                  <a:cubicBezTo>
                    <a:pt x="858" y="851"/>
                    <a:pt x="873" y="852"/>
                    <a:pt x="888" y="852"/>
                  </a:cubicBezTo>
                  <a:cubicBezTo>
                    <a:pt x="1179" y="852"/>
                    <a:pt x="1277" y="427"/>
                    <a:pt x="995" y="299"/>
                  </a:cubicBezTo>
                  <a:cubicBezTo>
                    <a:pt x="823" y="220"/>
                    <a:pt x="661" y="178"/>
                    <a:pt x="514" y="55"/>
                  </a:cubicBezTo>
                  <a:cubicBezTo>
                    <a:pt x="468" y="17"/>
                    <a:pt x="417" y="1"/>
                    <a:pt x="367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" name="Google Shape;949;p22"/>
            <p:cNvSpPr/>
            <p:nvPr/>
          </p:nvSpPr>
          <p:spPr>
            <a:xfrm rot="4278230">
              <a:off x="-7624276" y="12170412"/>
              <a:ext cx="97990" cy="69135"/>
            </a:xfrm>
            <a:custGeom>
              <a:avLst/>
              <a:gdLst/>
              <a:ahLst/>
              <a:cxnLst/>
              <a:rect l="l" t="t" r="r" b="b"/>
              <a:pathLst>
                <a:path w="1158" h="817" extrusionOk="0">
                  <a:moveTo>
                    <a:pt x="307" y="1"/>
                  </a:moveTo>
                  <a:cubicBezTo>
                    <a:pt x="205" y="1"/>
                    <a:pt x="106" y="56"/>
                    <a:pt x="62" y="158"/>
                  </a:cubicBezTo>
                  <a:cubicBezTo>
                    <a:pt x="1" y="304"/>
                    <a:pt x="79" y="431"/>
                    <a:pt x="201" y="503"/>
                  </a:cubicBezTo>
                  <a:lnTo>
                    <a:pt x="203" y="503"/>
                  </a:lnTo>
                  <a:lnTo>
                    <a:pt x="685" y="787"/>
                  </a:lnTo>
                  <a:cubicBezTo>
                    <a:pt x="721" y="807"/>
                    <a:pt x="759" y="816"/>
                    <a:pt x="799" y="816"/>
                  </a:cubicBezTo>
                  <a:cubicBezTo>
                    <a:pt x="921" y="816"/>
                    <a:pt x="1049" y="726"/>
                    <a:pt x="1095" y="619"/>
                  </a:cubicBezTo>
                  <a:cubicBezTo>
                    <a:pt x="1157" y="471"/>
                    <a:pt x="1087" y="269"/>
                    <a:pt x="929" y="210"/>
                  </a:cubicBezTo>
                  <a:lnTo>
                    <a:pt x="407" y="19"/>
                  </a:lnTo>
                  <a:cubicBezTo>
                    <a:pt x="374" y="7"/>
                    <a:pt x="341" y="1"/>
                    <a:pt x="307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" name="Google Shape;950;p22"/>
            <p:cNvSpPr/>
            <p:nvPr/>
          </p:nvSpPr>
          <p:spPr>
            <a:xfrm rot="4278230">
              <a:off x="-7776564" y="11987192"/>
              <a:ext cx="107975" cy="88767"/>
            </a:xfrm>
            <a:custGeom>
              <a:avLst/>
              <a:gdLst/>
              <a:ahLst/>
              <a:cxnLst/>
              <a:rect l="l" t="t" r="r" b="b"/>
              <a:pathLst>
                <a:path w="1276" h="1049" extrusionOk="0">
                  <a:moveTo>
                    <a:pt x="398" y="0"/>
                  </a:moveTo>
                  <a:cubicBezTo>
                    <a:pt x="162" y="0"/>
                    <a:pt x="1" y="291"/>
                    <a:pt x="219" y="474"/>
                  </a:cubicBezTo>
                  <a:cubicBezTo>
                    <a:pt x="352" y="589"/>
                    <a:pt x="441" y="750"/>
                    <a:pt x="530" y="902"/>
                  </a:cubicBezTo>
                  <a:cubicBezTo>
                    <a:pt x="589" y="1005"/>
                    <a:pt x="685" y="1048"/>
                    <a:pt x="785" y="1048"/>
                  </a:cubicBezTo>
                  <a:cubicBezTo>
                    <a:pt x="1019" y="1048"/>
                    <a:pt x="1276" y="812"/>
                    <a:pt x="1146" y="563"/>
                  </a:cubicBezTo>
                  <a:cubicBezTo>
                    <a:pt x="1012" y="297"/>
                    <a:pt x="775" y="99"/>
                    <a:pt x="490" y="15"/>
                  </a:cubicBezTo>
                  <a:cubicBezTo>
                    <a:pt x="458" y="5"/>
                    <a:pt x="428" y="0"/>
                    <a:pt x="398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1" name="Google Shape;951;p22"/>
            <p:cNvSpPr/>
            <p:nvPr/>
          </p:nvSpPr>
          <p:spPr>
            <a:xfrm rot="4278230">
              <a:off x="-8149808" y="12588632"/>
              <a:ext cx="76835" cy="100613"/>
            </a:xfrm>
            <a:custGeom>
              <a:avLst/>
              <a:gdLst/>
              <a:ahLst/>
              <a:cxnLst/>
              <a:rect l="l" t="t" r="r" b="b"/>
              <a:pathLst>
                <a:path w="908" h="1189" extrusionOk="0">
                  <a:moveTo>
                    <a:pt x="515" y="0"/>
                  </a:moveTo>
                  <a:cubicBezTo>
                    <a:pt x="395" y="0"/>
                    <a:pt x="280" y="59"/>
                    <a:pt x="234" y="196"/>
                  </a:cubicBezTo>
                  <a:cubicBezTo>
                    <a:pt x="165" y="399"/>
                    <a:pt x="107" y="603"/>
                    <a:pt x="57" y="812"/>
                  </a:cubicBezTo>
                  <a:cubicBezTo>
                    <a:pt x="1" y="1035"/>
                    <a:pt x="214" y="1188"/>
                    <a:pt x="411" y="1188"/>
                  </a:cubicBezTo>
                  <a:cubicBezTo>
                    <a:pt x="535" y="1188"/>
                    <a:pt x="653" y="1128"/>
                    <a:pt x="696" y="988"/>
                  </a:cubicBezTo>
                  <a:cubicBezTo>
                    <a:pt x="758" y="782"/>
                    <a:pt x="814" y="579"/>
                    <a:pt x="859" y="369"/>
                  </a:cubicBezTo>
                  <a:cubicBezTo>
                    <a:pt x="907" y="149"/>
                    <a:pt x="705" y="0"/>
                    <a:pt x="51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2" name="Google Shape;952;p22"/>
            <p:cNvSpPr/>
            <p:nvPr/>
          </p:nvSpPr>
          <p:spPr>
            <a:xfrm rot="4278230">
              <a:off x="-7830300" y="12832829"/>
              <a:ext cx="187942" cy="112460"/>
            </a:xfrm>
            <a:custGeom>
              <a:avLst/>
              <a:gdLst/>
              <a:ahLst/>
              <a:cxnLst/>
              <a:rect l="l" t="t" r="r" b="b"/>
              <a:pathLst>
                <a:path w="2221" h="1329" extrusionOk="0">
                  <a:moveTo>
                    <a:pt x="354" y="0"/>
                  </a:moveTo>
                  <a:cubicBezTo>
                    <a:pt x="66" y="0"/>
                    <a:pt x="1" y="437"/>
                    <a:pt x="265" y="571"/>
                  </a:cubicBezTo>
                  <a:cubicBezTo>
                    <a:pt x="477" y="680"/>
                    <a:pt x="679" y="801"/>
                    <a:pt x="883" y="924"/>
                  </a:cubicBezTo>
                  <a:cubicBezTo>
                    <a:pt x="1087" y="1046"/>
                    <a:pt x="1272" y="1201"/>
                    <a:pt x="1490" y="1293"/>
                  </a:cubicBezTo>
                  <a:cubicBezTo>
                    <a:pt x="1547" y="1317"/>
                    <a:pt x="1602" y="1328"/>
                    <a:pt x="1655" y="1328"/>
                  </a:cubicBezTo>
                  <a:cubicBezTo>
                    <a:pt x="2005" y="1328"/>
                    <a:pt x="2220" y="843"/>
                    <a:pt x="1911" y="581"/>
                  </a:cubicBezTo>
                  <a:cubicBezTo>
                    <a:pt x="1517" y="245"/>
                    <a:pt x="915" y="112"/>
                    <a:pt x="420" y="7"/>
                  </a:cubicBezTo>
                  <a:cubicBezTo>
                    <a:pt x="397" y="3"/>
                    <a:pt x="375" y="0"/>
                    <a:pt x="35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3" name="Google Shape;953;p22"/>
            <p:cNvSpPr/>
            <p:nvPr/>
          </p:nvSpPr>
          <p:spPr>
            <a:xfrm rot="4278230">
              <a:off x="-7586165" y="12753708"/>
              <a:ext cx="65750" cy="125746"/>
            </a:xfrm>
            <a:custGeom>
              <a:avLst/>
              <a:gdLst/>
              <a:ahLst/>
              <a:cxnLst/>
              <a:rect l="l" t="t" r="r" b="b"/>
              <a:pathLst>
                <a:path w="777" h="1486" extrusionOk="0">
                  <a:moveTo>
                    <a:pt x="439" y="0"/>
                  </a:moveTo>
                  <a:cubicBezTo>
                    <a:pt x="341" y="0"/>
                    <a:pt x="250" y="59"/>
                    <a:pt x="237" y="189"/>
                  </a:cubicBezTo>
                  <a:cubicBezTo>
                    <a:pt x="222" y="355"/>
                    <a:pt x="198" y="517"/>
                    <a:pt x="164" y="679"/>
                  </a:cubicBezTo>
                  <a:cubicBezTo>
                    <a:pt x="129" y="842"/>
                    <a:pt x="64" y="995"/>
                    <a:pt x="35" y="1161"/>
                  </a:cubicBezTo>
                  <a:cubicBezTo>
                    <a:pt x="0" y="1369"/>
                    <a:pt x="156" y="1486"/>
                    <a:pt x="319" y="1486"/>
                  </a:cubicBezTo>
                  <a:cubicBezTo>
                    <a:pt x="430" y="1486"/>
                    <a:pt x="543" y="1433"/>
                    <a:pt x="604" y="1318"/>
                  </a:cubicBezTo>
                  <a:cubicBezTo>
                    <a:pt x="777" y="992"/>
                    <a:pt x="763" y="546"/>
                    <a:pt x="689" y="195"/>
                  </a:cubicBezTo>
                  <a:cubicBezTo>
                    <a:pt x="663" y="71"/>
                    <a:pt x="547" y="0"/>
                    <a:pt x="43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4" name="Google Shape;954;p22"/>
            <p:cNvSpPr/>
            <p:nvPr/>
          </p:nvSpPr>
          <p:spPr>
            <a:xfrm rot="4278230">
              <a:off x="-7669511" y="12610057"/>
              <a:ext cx="128961" cy="100106"/>
            </a:xfrm>
            <a:custGeom>
              <a:avLst/>
              <a:gdLst/>
              <a:ahLst/>
              <a:cxnLst/>
              <a:rect l="l" t="t" r="r" b="b"/>
              <a:pathLst>
                <a:path w="1524" h="1183" extrusionOk="0">
                  <a:moveTo>
                    <a:pt x="335" y="1"/>
                  </a:moveTo>
                  <a:cubicBezTo>
                    <a:pt x="139" y="1"/>
                    <a:pt x="0" y="298"/>
                    <a:pt x="189" y="434"/>
                  </a:cubicBezTo>
                  <a:cubicBezTo>
                    <a:pt x="453" y="624"/>
                    <a:pt x="634" y="891"/>
                    <a:pt x="874" y="1105"/>
                  </a:cubicBezTo>
                  <a:cubicBezTo>
                    <a:pt x="934" y="1159"/>
                    <a:pt x="1001" y="1182"/>
                    <a:pt x="1067" y="1182"/>
                  </a:cubicBezTo>
                  <a:cubicBezTo>
                    <a:pt x="1304" y="1182"/>
                    <a:pt x="1524" y="880"/>
                    <a:pt x="1345" y="652"/>
                  </a:cubicBezTo>
                  <a:cubicBezTo>
                    <a:pt x="1112" y="356"/>
                    <a:pt x="759" y="192"/>
                    <a:pt x="431" y="25"/>
                  </a:cubicBezTo>
                  <a:cubicBezTo>
                    <a:pt x="399" y="8"/>
                    <a:pt x="366" y="1"/>
                    <a:pt x="335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5" name="Google Shape;955;p22"/>
            <p:cNvSpPr/>
            <p:nvPr/>
          </p:nvSpPr>
          <p:spPr>
            <a:xfrm rot="4278230">
              <a:off x="-7473138" y="12500953"/>
              <a:ext cx="155447" cy="192088"/>
            </a:xfrm>
            <a:custGeom>
              <a:avLst/>
              <a:gdLst/>
              <a:ahLst/>
              <a:cxnLst/>
              <a:rect l="l" t="t" r="r" b="b"/>
              <a:pathLst>
                <a:path w="1837" h="2270" extrusionOk="0">
                  <a:moveTo>
                    <a:pt x="304" y="0"/>
                  </a:moveTo>
                  <a:cubicBezTo>
                    <a:pt x="142" y="0"/>
                    <a:pt x="0" y="182"/>
                    <a:pt x="110" y="367"/>
                  </a:cubicBezTo>
                  <a:cubicBezTo>
                    <a:pt x="317" y="715"/>
                    <a:pt x="519" y="1064"/>
                    <a:pt x="740" y="1403"/>
                  </a:cubicBezTo>
                  <a:cubicBezTo>
                    <a:pt x="930" y="1692"/>
                    <a:pt x="1110" y="2130"/>
                    <a:pt x="1455" y="2251"/>
                  </a:cubicBezTo>
                  <a:cubicBezTo>
                    <a:pt x="1492" y="2264"/>
                    <a:pt x="1527" y="2270"/>
                    <a:pt x="1561" y="2270"/>
                  </a:cubicBezTo>
                  <a:cubicBezTo>
                    <a:pt x="1719" y="2270"/>
                    <a:pt x="1836" y="2139"/>
                    <a:pt x="1835" y="1965"/>
                  </a:cubicBezTo>
                  <a:cubicBezTo>
                    <a:pt x="1832" y="1606"/>
                    <a:pt x="1469" y="1289"/>
                    <a:pt x="1261" y="1021"/>
                  </a:cubicBezTo>
                  <a:cubicBezTo>
                    <a:pt x="1011" y="702"/>
                    <a:pt x="747" y="399"/>
                    <a:pt x="485" y="91"/>
                  </a:cubicBezTo>
                  <a:cubicBezTo>
                    <a:pt x="431" y="27"/>
                    <a:pt x="366" y="0"/>
                    <a:pt x="30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6" name="Google Shape;956;p22"/>
            <p:cNvSpPr/>
            <p:nvPr/>
          </p:nvSpPr>
          <p:spPr>
            <a:xfrm rot="4278230">
              <a:off x="-7570340" y="12506925"/>
              <a:ext cx="121515" cy="81151"/>
            </a:xfrm>
            <a:custGeom>
              <a:avLst/>
              <a:gdLst/>
              <a:ahLst/>
              <a:cxnLst/>
              <a:rect l="l" t="t" r="r" b="b"/>
              <a:pathLst>
                <a:path w="1436" h="959" extrusionOk="0">
                  <a:moveTo>
                    <a:pt x="328" y="1"/>
                  </a:moveTo>
                  <a:cubicBezTo>
                    <a:pt x="139" y="1"/>
                    <a:pt x="0" y="276"/>
                    <a:pt x="186" y="403"/>
                  </a:cubicBezTo>
                  <a:cubicBezTo>
                    <a:pt x="444" y="577"/>
                    <a:pt x="689" y="786"/>
                    <a:pt x="963" y="931"/>
                  </a:cubicBezTo>
                  <a:cubicBezTo>
                    <a:pt x="998" y="950"/>
                    <a:pt x="1037" y="958"/>
                    <a:pt x="1075" y="958"/>
                  </a:cubicBezTo>
                  <a:cubicBezTo>
                    <a:pt x="1195" y="958"/>
                    <a:pt x="1318" y="877"/>
                    <a:pt x="1363" y="769"/>
                  </a:cubicBezTo>
                  <a:cubicBezTo>
                    <a:pt x="1435" y="600"/>
                    <a:pt x="1345" y="453"/>
                    <a:pt x="1201" y="369"/>
                  </a:cubicBezTo>
                  <a:cubicBezTo>
                    <a:pt x="957" y="225"/>
                    <a:pt x="672" y="136"/>
                    <a:pt x="413" y="20"/>
                  </a:cubicBezTo>
                  <a:cubicBezTo>
                    <a:pt x="384" y="7"/>
                    <a:pt x="355" y="1"/>
                    <a:pt x="328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7" name="Google Shape;957;p22"/>
            <p:cNvSpPr/>
            <p:nvPr/>
          </p:nvSpPr>
          <p:spPr>
            <a:xfrm rot="4278230">
              <a:off x="-7352930" y="12728722"/>
              <a:ext cx="92321" cy="110006"/>
            </a:xfrm>
            <a:custGeom>
              <a:avLst/>
              <a:gdLst/>
              <a:ahLst/>
              <a:cxnLst/>
              <a:rect l="l" t="t" r="r" b="b"/>
              <a:pathLst>
                <a:path w="1091" h="1300" extrusionOk="0">
                  <a:moveTo>
                    <a:pt x="797" y="1"/>
                  </a:moveTo>
                  <a:cubicBezTo>
                    <a:pt x="727" y="1"/>
                    <a:pt x="659" y="28"/>
                    <a:pt x="614" y="92"/>
                  </a:cubicBezTo>
                  <a:cubicBezTo>
                    <a:pt x="513" y="236"/>
                    <a:pt x="460" y="397"/>
                    <a:pt x="382" y="551"/>
                  </a:cubicBezTo>
                  <a:cubicBezTo>
                    <a:pt x="303" y="706"/>
                    <a:pt x="213" y="853"/>
                    <a:pt x="110" y="993"/>
                  </a:cubicBezTo>
                  <a:cubicBezTo>
                    <a:pt x="1" y="1145"/>
                    <a:pt x="125" y="1299"/>
                    <a:pt x="267" y="1299"/>
                  </a:cubicBezTo>
                  <a:cubicBezTo>
                    <a:pt x="318" y="1299"/>
                    <a:pt x="371" y="1280"/>
                    <a:pt x="417" y="1233"/>
                  </a:cubicBezTo>
                  <a:lnTo>
                    <a:pt x="417" y="1235"/>
                  </a:lnTo>
                  <a:cubicBezTo>
                    <a:pt x="674" y="973"/>
                    <a:pt x="970" y="645"/>
                    <a:pt x="1054" y="280"/>
                  </a:cubicBezTo>
                  <a:cubicBezTo>
                    <a:pt x="1090" y="119"/>
                    <a:pt x="940" y="1"/>
                    <a:pt x="797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8" name="Google Shape;958;p22"/>
            <p:cNvSpPr/>
            <p:nvPr/>
          </p:nvSpPr>
          <p:spPr>
            <a:xfrm rot="4278230">
              <a:off x="-7361731" y="12612471"/>
              <a:ext cx="164925" cy="85551"/>
            </a:xfrm>
            <a:custGeom>
              <a:avLst/>
              <a:gdLst/>
              <a:ahLst/>
              <a:cxnLst/>
              <a:rect l="l" t="t" r="r" b="b"/>
              <a:pathLst>
                <a:path w="1949" h="1011" extrusionOk="0">
                  <a:moveTo>
                    <a:pt x="714" y="1"/>
                  </a:moveTo>
                  <a:cubicBezTo>
                    <a:pt x="614" y="1"/>
                    <a:pt x="515" y="6"/>
                    <a:pt x="419" y="15"/>
                  </a:cubicBezTo>
                  <a:cubicBezTo>
                    <a:pt x="27" y="54"/>
                    <a:pt x="1" y="693"/>
                    <a:pt x="410" y="719"/>
                  </a:cubicBezTo>
                  <a:cubicBezTo>
                    <a:pt x="568" y="728"/>
                    <a:pt x="724" y="748"/>
                    <a:pt x="876" y="795"/>
                  </a:cubicBezTo>
                  <a:cubicBezTo>
                    <a:pt x="1035" y="846"/>
                    <a:pt x="1178" y="932"/>
                    <a:pt x="1337" y="984"/>
                  </a:cubicBezTo>
                  <a:cubicBezTo>
                    <a:pt x="1391" y="1001"/>
                    <a:pt x="1446" y="1011"/>
                    <a:pt x="1499" y="1011"/>
                  </a:cubicBezTo>
                  <a:cubicBezTo>
                    <a:pt x="1641" y="1011"/>
                    <a:pt x="1774" y="947"/>
                    <a:pt x="1852" y="812"/>
                  </a:cubicBezTo>
                  <a:cubicBezTo>
                    <a:pt x="1948" y="644"/>
                    <a:pt x="1928" y="395"/>
                    <a:pt x="1757" y="277"/>
                  </a:cubicBezTo>
                  <a:cubicBezTo>
                    <a:pt x="1457" y="71"/>
                    <a:pt x="1080" y="1"/>
                    <a:pt x="714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9" name="Google Shape;959;p22"/>
            <p:cNvSpPr/>
            <p:nvPr/>
          </p:nvSpPr>
          <p:spPr>
            <a:xfrm rot="4278230">
              <a:off x="-7216067" y="12643305"/>
              <a:ext cx="114068" cy="114660"/>
            </a:xfrm>
            <a:custGeom>
              <a:avLst/>
              <a:gdLst/>
              <a:ahLst/>
              <a:cxnLst/>
              <a:rect l="l" t="t" r="r" b="b"/>
              <a:pathLst>
                <a:path w="1348" h="1355" extrusionOk="0">
                  <a:moveTo>
                    <a:pt x="335" y="1"/>
                  </a:moveTo>
                  <a:cubicBezTo>
                    <a:pt x="155" y="1"/>
                    <a:pt x="1" y="236"/>
                    <a:pt x="121" y="417"/>
                  </a:cubicBezTo>
                  <a:lnTo>
                    <a:pt x="121" y="419"/>
                  </a:lnTo>
                  <a:cubicBezTo>
                    <a:pt x="298" y="687"/>
                    <a:pt x="464" y="975"/>
                    <a:pt x="684" y="1210"/>
                  </a:cubicBezTo>
                  <a:cubicBezTo>
                    <a:pt x="762" y="1291"/>
                    <a:pt x="866" y="1354"/>
                    <a:pt x="976" y="1354"/>
                  </a:cubicBezTo>
                  <a:cubicBezTo>
                    <a:pt x="1015" y="1354"/>
                    <a:pt x="1055" y="1347"/>
                    <a:pt x="1095" y="1329"/>
                  </a:cubicBezTo>
                  <a:cubicBezTo>
                    <a:pt x="1193" y="1285"/>
                    <a:pt x="1238" y="1228"/>
                    <a:pt x="1290" y="1139"/>
                  </a:cubicBezTo>
                  <a:cubicBezTo>
                    <a:pt x="1348" y="1041"/>
                    <a:pt x="1317" y="879"/>
                    <a:pt x="1250" y="794"/>
                  </a:cubicBezTo>
                  <a:cubicBezTo>
                    <a:pt x="1031" y="520"/>
                    <a:pt x="750" y="296"/>
                    <a:pt x="488" y="63"/>
                  </a:cubicBezTo>
                  <a:cubicBezTo>
                    <a:pt x="439" y="20"/>
                    <a:pt x="386" y="1"/>
                    <a:pt x="335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0" name="Google Shape;960;p22"/>
            <p:cNvSpPr/>
            <p:nvPr/>
          </p:nvSpPr>
          <p:spPr>
            <a:xfrm rot="4278230">
              <a:off x="-7445098" y="12400951"/>
              <a:ext cx="73027" cy="90121"/>
            </a:xfrm>
            <a:custGeom>
              <a:avLst/>
              <a:gdLst/>
              <a:ahLst/>
              <a:cxnLst/>
              <a:rect l="l" t="t" r="r" b="b"/>
              <a:pathLst>
                <a:path w="863" h="1065" extrusionOk="0">
                  <a:moveTo>
                    <a:pt x="208" y="1"/>
                  </a:moveTo>
                  <a:cubicBezTo>
                    <a:pt x="102" y="1"/>
                    <a:pt x="1" y="72"/>
                    <a:pt x="30" y="206"/>
                  </a:cubicBezTo>
                  <a:cubicBezTo>
                    <a:pt x="89" y="483"/>
                    <a:pt x="198" y="910"/>
                    <a:pt x="475" y="1039"/>
                  </a:cubicBezTo>
                  <a:cubicBezTo>
                    <a:pt x="512" y="1056"/>
                    <a:pt x="547" y="1064"/>
                    <a:pt x="581" y="1064"/>
                  </a:cubicBezTo>
                  <a:cubicBezTo>
                    <a:pt x="747" y="1064"/>
                    <a:pt x="863" y="874"/>
                    <a:pt x="816" y="708"/>
                  </a:cubicBezTo>
                  <a:cubicBezTo>
                    <a:pt x="779" y="582"/>
                    <a:pt x="667" y="507"/>
                    <a:pt x="587" y="408"/>
                  </a:cubicBezTo>
                  <a:cubicBezTo>
                    <a:pt x="514" y="317"/>
                    <a:pt x="451" y="218"/>
                    <a:pt x="400" y="112"/>
                  </a:cubicBezTo>
                  <a:cubicBezTo>
                    <a:pt x="363" y="37"/>
                    <a:pt x="284" y="1"/>
                    <a:pt x="208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1" name="Google Shape;961;p22"/>
            <p:cNvSpPr/>
            <p:nvPr/>
          </p:nvSpPr>
          <p:spPr>
            <a:xfrm rot="4278230">
              <a:off x="-7550753" y="12898191"/>
              <a:ext cx="170002" cy="86990"/>
            </a:xfrm>
            <a:custGeom>
              <a:avLst/>
              <a:gdLst/>
              <a:ahLst/>
              <a:cxnLst/>
              <a:rect l="l" t="t" r="r" b="b"/>
              <a:pathLst>
                <a:path w="2009" h="1028" extrusionOk="0">
                  <a:moveTo>
                    <a:pt x="305" y="0"/>
                  </a:moveTo>
                  <a:cubicBezTo>
                    <a:pt x="52" y="0"/>
                    <a:pt x="1" y="378"/>
                    <a:pt x="228" y="498"/>
                  </a:cubicBezTo>
                  <a:cubicBezTo>
                    <a:pt x="597" y="693"/>
                    <a:pt x="1034" y="1012"/>
                    <a:pt x="1463" y="1027"/>
                  </a:cubicBezTo>
                  <a:cubicBezTo>
                    <a:pt x="1467" y="1027"/>
                    <a:pt x="1470" y="1027"/>
                    <a:pt x="1474" y="1027"/>
                  </a:cubicBezTo>
                  <a:cubicBezTo>
                    <a:pt x="1787" y="1027"/>
                    <a:pt x="2008" y="641"/>
                    <a:pt x="1722" y="419"/>
                  </a:cubicBezTo>
                  <a:cubicBezTo>
                    <a:pt x="1360" y="137"/>
                    <a:pt x="801" y="97"/>
                    <a:pt x="364" y="6"/>
                  </a:cubicBezTo>
                  <a:cubicBezTo>
                    <a:pt x="343" y="2"/>
                    <a:pt x="324" y="0"/>
                    <a:pt x="30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2" name="Google Shape;962;p22"/>
            <p:cNvSpPr/>
            <p:nvPr/>
          </p:nvSpPr>
          <p:spPr>
            <a:xfrm rot="4278230">
              <a:off x="-7467028" y="12926209"/>
              <a:ext cx="179987" cy="82759"/>
            </a:xfrm>
            <a:custGeom>
              <a:avLst/>
              <a:gdLst/>
              <a:ahLst/>
              <a:cxnLst/>
              <a:rect l="l" t="t" r="r" b="b"/>
              <a:pathLst>
                <a:path w="2127" h="978" extrusionOk="0">
                  <a:moveTo>
                    <a:pt x="454" y="1"/>
                  </a:moveTo>
                  <a:cubicBezTo>
                    <a:pt x="127" y="1"/>
                    <a:pt x="1" y="556"/>
                    <a:pt x="346" y="680"/>
                  </a:cubicBezTo>
                  <a:lnTo>
                    <a:pt x="346" y="679"/>
                  </a:lnTo>
                  <a:cubicBezTo>
                    <a:pt x="633" y="782"/>
                    <a:pt x="1103" y="977"/>
                    <a:pt x="1493" y="977"/>
                  </a:cubicBezTo>
                  <a:cubicBezTo>
                    <a:pt x="1669" y="977"/>
                    <a:pt x="1829" y="938"/>
                    <a:pt x="1949" y="832"/>
                  </a:cubicBezTo>
                  <a:cubicBezTo>
                    <a:pt x="2125" y="676"/>
                    <a:pt x="2126" y="455"/>
                    <a:pt x="1958" y="291"/>
                  </a:cubicBezTo>
                  <a:cubicBezTo>
                    <a:pt x="1766" y="109"/>
                    <a:pt x="1507" y="139"/>
                    <a:pt x="1261" y="124"/>
                  </a:cubicBezTo>
                  <a:cubicBezTo>
                    <a:pt x="1014" y="110"/>
                    <a:pt x="770" y="72"/>
                    <a:pt x="531" y="11"/>
                  </a:cubicBezTo>
                  <a:cubicBezTo>
                    <a:pt x="505" y="4"/>
                    <a:pt x="479" y="1"/>
                    <a:pt x="454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3" name="Google Shape;963;p22"/>
            <p:cNvSpPr/>
            <p:nvPr/>
          </p:nvSpPr>
          <p:spPr>
            <a:xfrm rot="4278230">
              <a:off x="-7676602" y="12923314"/>
              <a:ext cx="125153" cy="90459"/>
            </a:xfrm>
            <a:custGeom>
              <a:avLst/>
              <a:gdLst/>
              <a:ahLst/>
              <a:cxnLst/>
              <a:rect l="l" t="t" r="r" b="b"/>
              <a:pathLst>
                <a:path w="1479" h="1069" extrusionOk="0">
                  <a:moveTo>
                    <a:pt x="350" y="1"/>
                  </a:moveTo>
                  <a:cubicBezTo>
                    <a:pt x="238" y="1"/>
                    <a:pt x="128" y="62"/>
                    <a:pt x="72" y="161"/>
                  </a:cubicBezTo>
                  <a:cubicBezTo>
                    <a:pt x="0" y="285"/>
                    <a:pt x="9" y="489"/>
                    <a:pt x="146" y="573"/>
                  </a:cubicBezTo>
                  <a:cubicBezTo>
                    <a:pt x="400" y="729"/>
                    <a:pt x="653" y="896"/>
                    <a:pt x="918" y="1036"/>
                  </a:cubicBezTo>
                  <a:cubicBezTo>
                    <a:pt x="961" y="1058"/>
                    <a:pt x="1007" y="1068"/>
                    <a:pt x="1053" y="1068"/>
                  </a:cubicBezTo>
                  <a:cubicBezTo>
                    <a:pt x="1196" y="1068"/>
                    <a:pt x="1342" y="971"/>
                    <a:pt x="1398" y="843"/>
                  </a:cubicBezTo>
                  <a:cubicBezTo>
                    <a:pt x="1479" y="648"/>
                    <a:pt x="1378" y="457"/>
                    <a:pt x="1203" y="363"/>
                  </a:cubicBezTo>
                  <a:cubicBezTo>
                    <a:pt x="965" y="237"/>
                    <a:pt x="714" y="136"/>
                    <a:pt x="469" y="26"/>
                  </a:cubicBezTo>
                  <a:cubicBezTo>
                    <a:pt x="431" y="9"/>
                    <a:pt x="390" y="1"/>
                    <a:pt x="350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4" name="Google Shape;964;p22"/>
            <p:cNvSpPr/>
            <p:nvPr/>
          </p:nvSpPr>
          <p:spPr>
            <a:xfrm rot="4278230">
              <a:off x="-7658849" y="13077228"/>
              <a:ext cx="91136" cy="134462"/>
            </a:xfrm>
            <a:custGeom>
              <a:avLst/>
              <a:gdLst/>
              <a:ahLst/>
              <a:cxnLst/>
              <a:rect l="l" t="t" r="r" b="b"/>
              <a:pathLst>
                <a:path w="1077" h="1589" extrusionOk="0">
                  <a:moveTo>
                    <a:pt x="770" y="0"/>
                  </a:moveTo>
                  <a:cubicBezTo>
                    <a:pt x="669" y="0"/>
                    <a:pt x="567" y="37"/>
                    <a:pt x="503" y="111"/>
                  </a:cubicBezTo>
                  <a:cubicBezTo>
                    <a:pt x="259" y="387"/>
                    <a:pt x="190" y="773"/>
                    <a:pt x="83" y="1117"/>
                  </a:cubicBezTo>
                  <a:cubicBezTo>
                    <a:pt x="0" y="1384"/>
                    <a:pt x="212" y="1589"/>
                    <a:pt x="421" y="1589"/>
                  </a:cubicBezTo>
                  <a:cubicBezTo>
                    <a:pt x="535" y="1589"/>
                    <a:pt x="649" y="1528"/>
                    <a:pt x="714" y="1384"/>
                  </a:cubicBezTo>
                  <a:cubicBezTo>
                    <a:pt x="794" y="1208"/>
                    <a:pt x="876" y="1033"/>
                    <a:pt x="952" y="855"/>
                  </a:cubicBezTo>
                  <a:cubicBezTo>
                    <a:pt x="1033" y="672"/>
                    <a:pt x="1076" y="474"/>
                    <a:pt x="1076" y="273"/>
                  </a:cubicBezTo>
                  <a:cubicBezTo>
                    <a:pt x="1077" y="90"/>
                    <a:pt x="925" y="0"/>
                    <a:pt x="77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5" name="Google Shape;965;p22"/>
            <p:cNvSpPr/>
            <p:nvPr/>
          </p:nvSpPr>
          <p:spPr>
            <a:xfrm rot="4278230">
              <a:off x="-7523338" y="13110196"/>
              <a:ext cx="150963" cy="114068"/>
            </a:xfrm>
            <a:custGeom>
              <a:avLst/>
              <a:gdLst/>
              <a:ahLst/>
              <a:cxnLst/>
              <a:rect l="l" t="t" r="r" b="b"/>
              <a:pathLst>
                <a:path w="1784" h="1348" extrusionOk="0">
                  <a:moveTo>
                    <a:pt x="416" y="0"/>
                  </a:moveTo>
                  <a:cubicBezTo>
                    <a:pt x="170" y="0"/>
                    <a:pt x="1" y="379"/>
                    <a:pt x="235" y="554"/>
                  </a:cubicBezTo>
                  <a:cubicBezTo>
                    <a:pt x="519" y="767"/>
                    <a:pt x="733" y="1046"/>
                    <a:pt x="1006" y="1267"/>
                  </a:cubicBezTo>
                  <a:cubicBezTo>
                    <a:pt x="1075" y="1323"/>
                    <a:pt x="1151" y="1347"/>
                    <a:pt x="1227" y="1347"/>
                  </a:cubicBezTo>
                  <a:cubicBezTo>
                    <a:pt x="1513" y="1347"/>
                    <a:pt x="1784" y="1002"/>
                    <a:pt x="1556" y="735"/>
                  </a:cubicBezTo>
                  <a:cubicBezTo>
                    <a:pt x="1291" y="426"/>
                    <a:pt x="897" y="223"/>
                    <a:pt x="541" y="33"/>
                  </a:cubicBezTo>
                  <a:cubicBezTo>
                    <a:pt x="499" y="11"/>
                    <a:pt x="456" y="0"/>
                    <a:pt x="416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6" name="Google Shape;966;p22"/>
            <p:cNvSpPr/>
            <p:nvPr/>
          </p:nvSpPr>
          <p:spPr>
            <a:xfrm rot="4278230">
              <a:off x="-7415948" y="13178233"/>
              <a:ext cx="116014" cy="121092"/>
            </a:xfrm>
            <a:custGeom>
              <a:avLst/>
              <a:gdLst/>
              <a:ahLst/>
              <a:cxnLst/>
              <a:rect l="l" t="t" r="r" b="b"/>
              <a:pathLst>
                <a:path w="1371" h="1431" extrusionOk="0">
                  <a:moveTo>
                    <a:pt x="292" y="1"/>
                  </a:moveTo>
                  <a:cubicBezTo>
                    <a:pt x="152" y="1"/>
                    <a:pt x="0" y="160"/>
                    <a:pt x="52" y="323"/>
                  </a:cubicBezTo>
                  <a:cubicBezTo>
                    <a:pt x="171" y="695"/>
                    <a:pt x="364" y="1258"/>
                    <a:pt x="767" y="1405"/>
                  </a:cubicBezTo>
                  <a:cubicBezTo>
                    <a:pt x="813" y="1423"/>
                    <a:pt x="858" y="1431"/>
                    <a:pt x="902" y="1431"/>
                  </a:cubicBezTo>
                  <a:cubicBezTo>
                    <a:pt x="1173" y="1431"/>
                    <a:pt x="1371" y="1115"/>
                    <a:pt x="1196" y="862"/>
                  </a:cubicBezTo>
                  <a:cubicBezTo>
                    <a:pt x="1092" y="705"/>
                    <a:pt x="905" y="608"/>
                    <a:pt x="761" y="487"/>
                  </a:cubicBezTo>
                  <a:cubicBezTo>
                    <a:pt x="635" y="380"/>
                    <a:pt x="530" y="250"/>
                    <a:pt x="452" y="102"/>
                  </a:cubicBezTo>
                  <a:cubicBezTo>
                    <a:pt x="412" y="30"/>
                    <a:pt x="353" y="1"/>
                    <a:pt x="29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7" name="Google Shape;967;p22"/>
            <p:cNvSpPr/>
            <p:nvPr/>
          </p:nvSpPr>
          <p:spPr>
            <a:xfrm rot="4278230">
              <a:off x="-7938603" y="12806924"/>
              <a:ext cx="82336" cy="94098"/>
            </a:xfrm>
            <a:custGeom>
              <a:avLst/>
              <a:gdLst/>
              <a:ahLst/>
              <a:cxnLst/>
              <a:rect l="l" t="t" r="r" b="b"/>
              <a:pathLst>
                <a:path w="973" h="1112" extrusionOk="0">
                  <a:moveTo>
                    <a:pt x="689" y="1"/>
                  </a:moveTo>
                  <a:cubicBezTo>
                    <a:pt x="636" y="1"/>
                    <a:pt x="579" y="16"/>
                    <a:pt x="523" y="49"/>
                  </a:cubicBezTo>
                  <a:cubicBezTo>
                    <a:pt x="302" y="181"/>
                    <a:pt x="214" y="469"/>
                    <a:pt x="106" y="689"/>
                  </a:cubicBezTo>
                  <a:cubicBezTo>
                    <a:pt x="1" y="904"/>
                    <a:pt x="208" y="1111"/>
                    <a:pt x="406" y="1111"/>
                  </a:cubicBezTo>
                  <a:cubicBezTo>
                    <a:pt x="487" y="1111"/>
                    <a:pt x="566" y="1077"/>
                    <a:pt x="621" y="994"/>
                  </a:cubicBezTo>
                  <a:cubicBezTo>
                    <a:pt x="758" y="794"/>
                    <a:pt x="966" y="570"/>
                    <a:pt x="969" y="317"/>
                  </a:cubicBezTo>
                  <a:cubicBezTo>
                    <a:pt x="972" y="131"/>
                    <a:pt x="845" y="1"/>
                    <a:pt x="689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8" name="Google Shape;968;p22"/>
            <p:cNvSpPr/>
            <p:nvPr/>
          </p:nvSpPr>
          <p:spPr>
            <a:xfrm rot="4278230">
              <a:off x="-7182203" y="13034352"/>
              <a:ext cx="168817" cy="133277"/>
            </a:xfrm>
            <a:custGeom>
              <a:avLst/>
              <a:gdLst/>
              <a:ahLst/>
              <a:cxnLst/>
              <a:rect l="l" t="t" r="r" b="b"/>
              <a:pathLst>
                <a:path w="1995" h="1575" extrusionOk="0">
                  <a:moveTo>
                    <a:pt x="415" y="0"/>
                  </a:moveTo>
                  <a:cubicBezTo>
                    <a:pt x="184" y="0"/>
                    <a:pt x="1" y="291"/>
                    <a:pt x="236" y="462"/>
                  </a:cubicBezTo>
                  <a:lnTo>
                    <a:pt x="234" y="464"/>
                  </a:lnTo>
                  <a:cubicBezTo>
                    <a:pt x="438" y="610"/>
                    <a:pt x="629" y="770"/>
                    <a:pt x="809" y="944"/>
                  </a:cubicBezTo>
                  <a:cubicBezTo>
                    <a:pt x="988" y="1120"/>
                    <a:pt x="1135" y="1330"/>
                    <a:pt x="1324" y="1495"/>
                  </a:cubicBezTo>
                  <a:cubicBezTo>
                    <a:pt x="1387" y="1551"/>
                    <a:pt x="1457" y="1575"/>
                    <a:pt x="1525" y="1575"/>
                  </a:cubicBezTo>
                  <a:cubicBezTo>
                    <a:pt x="1772" y="1575"/>
                    <a:pt x="1994" y="1263"/>
                    <a:pt x="1816" y="1020"/>
                  </a:cubicBezTo>
                  <a:cubicBezTo>
                    <a:pt x="1514" y="614"/>
                    <a:pt x="994" y="303"/>
                    <a:pt x="567" y="44"/>
                  </a:cubicBezTo>
                  <a:cubicBezTo>
                    <a:pt x="516" y="14"/>
                    <a:pt x="465" y="0"/>
                    <a:pt x="41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9" name="Google Shape;969;p22"/>
            <p:cNvSpPr/>
            <p:nvPr/>
          </p:nvSpPr>
          <p:spPr>
            <a:xfrm rot="4278230">
              <a:off x="-7288649" y="13010657"/>
              <a:ext cx="87920" cy="105521"/>
            </a:xfrm>
            <a:custGeom>
              <a:avLst/>
              <a:gdLst/>
              <a:ahLst/>
              <a:cxnLst/>
              <a:rect l="l" t="t" r="r" b="b"/>
              <a:pathLst>
                <a:path w="1039" h="1247" extrusionOk="0">
                  <a:moveTo>
                    <a:pt x="736" y="1"/>
                  </a:moveTo>
                  <a:cubicBezTo>
                    <a:pt x="646" y="1"/>
                    <a:pt x="570" y="44"/>
                    <a:pt x="500" y="113"/>
                  </a:cubicBezTo>
                  <a:cubicBezTo>
                    <a:pt x="398" y="212"/>
                    <a:pt x="352" y="350"/>
                    <a:pt x="287" y="476"/>
                  </a:cubicBezTo>
                  <a:cubicBezTo>
                    <a:pt x="234" y="579"/>
                    <a:pt x="171" y="677"/>
                    <a:pt x="99" y="770"/>
                  </a:cubicBezTo>
                  <a:cubicBezTo>
                    <a:pt x="1" y="899"/>
                    <a:pt x="22" y="1081"/>
                    <a:pt x="148" y="1184"/>
                  </a:cubicBezTo>
                  <a:cubicBezTo>
                    <a:pt x="203" y="1227"/>
                    <a:pt x="262" y="1246"/>
                    <a:pt x="321" y="1246"/>
                  </a:cubicBezTo>
                  <a:cubicBezTo>
                    <a:pt x="408" y="1246"/>
                    <a:pt x="495" y="1204"/>
                    <a:pt x="561" y="1135"/>
                  </a:cubicBezTo>
                  <a:cubicBezTo>
                    <a:pt x="794" y="899"/>
                    <a:pt x="1033" y="609"/>
                    <a:pt x="1038" y="264"/>
                  </a:cubicBezTo>
                  <a:cubicBezTo>
                    <a:pt x="1038" y="148"/>
                    <a:pt x="920" y="38"/>
                    <a:pt x="817" y="12"/>
                  </a:cubicBezTo>
                  <a:cubicBezTo>
                    <a:pt x="789" y="4"/>
                    <a:pt x="762" y="1"/>
                    <a:pt x="736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0" name="Google Shape;970;p22"/>
            <p:cNvSpPr/>
            <p:nvPr/>
          </p:nvSpPr>
          <p:spPr>
            <a:xfrm rot="4278230">
              <a:off x="-7207063" y="12876765"/>
              <a:ext cx="63381" cy="100021"/>
            </a:xfrm>
            <a:custGeom>
              <a:avLst/>
              <a:gdLst/>
              <a:ahLst/>
              <a:cxnLst/>
              <a:rect l="l" t="t" r="r" b="b"/>
              <a:pathLst>
                <a:path w="749" h="1182" extrusionOk="0">
                  <a:moveTo>
                    <a:pt x="349" y="0"/>
                  </a:moveTo>
                  <a:cubicBezTo>
                    <a:pt x="215" y="0"/>
                    <a:pt x="82" y="83"/>
                    <a:pt x="52" y="252"/>
                  </a:cubicBezTo>
                  <a:cubicBezTo>
                    <a:pt x="1" y="533"/>
                    <a:pt x="147" y="847"/>
                    <a:pt x="281" y="1083"/>
                  </a:cubicBezTo>
                  <a:cubicBezTo>
                    <a:pt x="319" y="1150"/>
                    <a:pt x="399" y="1182"/>
                    <a:pt x="476" y="1182"/>
                  </a:cubicBezTo>
                  <a:cubicBezTo>
                    <a:pt x="520" y="1182"/>
                    <a:pt x="564" y="1172"/>
                    <a:pt x="599" y="1152"/>
                  </a:cubicBezTo>
                  <a:cubicBezTo>
                    <a:pt x="710" y="1089"/>
                    <a:pt x="749" y="968"/>
                    <a:pt x="710" y="847"/>
                  </a:cubicBezTo>
                  <a:lnTo>
                    <a:pt x="712" y="847"/>
                  </a:lnTo>
                  <a:cubicBezTo>
                    <a:pt x="649" y="647"/>
                    <a:pt x="683" y="459"/>
                    <a:pt x="651" y="260"/>
                  </a:cubicBezTo>
                  <a:cubicBezTo>
                    <a:pt x="624" y="88"/>
                    <a:pt x="486" y="0"/>
                    <a:pt x="34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1" name="Google Shape;971;p22"/>
            <p:cNvSpPr/>
            <p:nvPr/>
          </p:nvSpPr>
          <p:spPr>
            <a:xfrm rot="4278230">
              <a:off x="-7049360" y="12882263"/>
              <a:ext cx="148085" cy="83436"/>
            </a:xfrm>
            <a:custGeom>
              <a:avLst/>
              <a:gdLst/>
              <a:ahLst/>
              <a:cxnLst/>
              <a:rect l="l" t="t" r="r" b="b"/>
              <a:pathLst>
                <a:path w="1750" h="986" extrusionOk="0">
                  <a:moveTo>
                    <a:pt x="603" y="1"/>
                  </a:moveTo>
                  <a:cubicBezTo>
                    <a:pt x="529" y="1"/>
                    <a:pt x="456" y="6"/>
                    <a:pt x="388" y="15"/>
                  </a:cubicBezTo>
                  <a:cubicBezTo>
                    <a:pt x="40" y="64"/>
                    <a:pt x="0" y="643"/>
                    <a:pt x="380" y="656"/>
                  </a:cubicBezTo>
                  <a:cubicBezTo>
                    <a:pt x="524" y="657"/>
                    <a:pt x="665" y="688"/>
                    <a:pt x="797" y="746"/>
                  </a:cubicBezTo>
                  <a:cubicBezTo>
                    <a:pt x="938" y="807"/>
                    <a:pt x="1050" y="921"/>
                    <a:pt x="1197" y="968"/>
                  </a:cubicBezTo>
                  <a:cubicBezTo>
                    <a:pt x="1234" y="980"/>
                    <a:pt x="1271" y="986"/>
                    <a:pt x="1308" y="986"/>
                  </a:cubicBezTo>
                  <a:cubicBezTo>
                    <a:pt x="1535" y="986"/>
                    <a:pt x="1750" y="779"/>
                    <a:pt x="1643" y="535"/>
                  </a:cubicBezTo>
                  <a:cubicBezTo>
                    <a:pt x="1476" y="151"/>
                    <a:pt x="1011" y="1"/>
                    <a:pt x="60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2" name="Google Shape;972;p22"/>
            <p:cNvSpPr/>
            <p:nvPr/>
          </p:nvSpPr>
          <p:spPr>
            <a:xfrm rot="4278230">
              <a:off x="-7118452" y="12723198"/>
              <a:ext cx="79797" cy="84705"/>
            </a:xfrm>
            <a:custGeom>
              <a:avLst/>
              <a:gdLst/>
              <a:ahLst/>
              <a:cxnLst/>
              <a:rect l="l" t="t" r="r" b="b"/>
              <a:pathLst>
                <a:path w="943" h="1001" extrusionOk="0">
                  <a:moveTo>
                    <a:pt x="273" y="0"/>
                  </a:moveTo>
                  <a:cubicBezTo>
                    <a:pt x="134" y="0"/>
                    <a:pt x="1" y="122"/>
                    <a:pt x="69" y="287"/>
                  </a:cubicBezTo>
                  <a:lnTo>
                    <a:pt x="287" y="808"/>
                  </a:lnTo>
                  <a:cubicBezTo>
                    <a:pt x="336" y="929"/>
                    <a:pt x="452" y="1001"/>
                    <a:pt x="573" y="1001"/>
                  </a:cubicBezTo>
                  <a:cubicBezTo>
                    <a:pt x="622" y="1001"/>
                    <a:pt x="672" y="989"/>
                    <a:pt x="719" y="963"/>
                  </a:cubicBezTo>
                  <a:cubicBezTo>
                    <a:pt x="869" y="880"/>
                    <a:pt x="943" y="656"/>
                    <a:pt x="820" y="514"/>
                  </a:cubicBezTo>
                  <a:lnTo>
                    <a:pt x="446" y="80"/>
                  </a:lnTo>
                  <a:cubicBezTo>
                    <a:pt x="399" y="25"/>
                    <a:pt x="336" y="0"/>
                    <a:pt x="273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3" name="Google Shape;973;p22"/>
            <p:cNvSpPr/>
            <p:nvPr/>
          </p:nvSpPr>
          <p:spPr>
            <a:xfrm rot="4278230">
              <a:off x="-6972785" y="13040010"/>
              <a:ext cx="102052" cy="127269"/>
            </a:xfrm>
            <a:custGeom>
              <a:avLst/>
              <a:gdLst/>
              <a:ahLst/>
              <a:cxnLst/>
              <a:rect l="l" t="t" r="r" b="b"/>
              <a:pathLst>
                <a:path w="1206" h="1504" extrusionOk="0">
                  <a:moveTo>
                    <a:pt x="950" y="0"/>
                  </a:moveTo>
                  <a:cubicBezTo>
                    <a:pt x="917" y="0"/>
                    <a:pt x="883" y="9"/>
                    <a:pt x="847" y="28"/>
                  </a:cubicBezTo>
                  <a:cubicBezTo>
                    <a:pt x="634" y="141"/>
                    <a:pt x="550" y="326"/>
                    <a:pt x="435" y="532"/>
                  </a:cubicBezTo>
                  <a:lnTo>
                    <a:pt x="105" y="1125"/>
                  </a:lnTo>
                  <a:cubicBezTo>
                    <a:pt x="0" y="1315"/>
                    <a:pt x="195" y="1504"/>
                    <a:pt x="378" y="1504"/>
                  </a:cubicBezTo>
                  <a:cubicBezTo>
                    <a:pt x="451" y="1504"/>
                    <a:pt x="522" y="1473"/>
                    <a:pt x="571" y="1401"/>
                  </a:cubicBezTo>
                  <a:lnTo>
                    <a:pt x="571" y="1399"/>
                  </a:lnTo>
                  <a:lnTo>
                    <a:pt x="927" y="869"/>
                  </a:lnTo>
                  <a:cubicBezTo>
                    <a:pt x="1039" y="700"/>
                    <a:pt x="1200" y="518"/>
                    <a:pt x="1203" y="308"/>
                  </a:cubicBezTo>
                  <a:cubicBezTo>
                    <a:pt x="1205" y="169"/>
                    <a:pt x="1096" y="0"/>
                    <a:pt x="95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4" name="Google Shape;974;p22"/>
            <p:cNvSpPr/>
            <p:nvPr/>
          </p:nvSpPr>
          <p:spPr>
            <a:xfrm rot="4278230">
              <a:off x="-6920572" y="12954962"/>
              <a:ext cx="93759" cy="58473"/>
            </a:xfrm>
            <a:custGeom>
              <a:avLst/>
              <a:gdLst/>
              <a:ahLst/>
              <a:cxnLst/>
              <a:rect l="l" t="t" r="r" b="b"/>
              <a:pathLst>
                <a:path w="1108" h="691" extrusionOk="0">
                  <a:moveTo>
                    <a:pt x="290" y="0"/>
                  </a:moveTo>
                  <a:cubicBezTo>
                    <a:pt x="192" y="0"/>
                    <a:pt x="100" y="45"/>
                    <a:pt x="56" y="147"/>
                  </a:cubicBezTo>
                  <a:cubicBezTo>
                    <a:pt x="1" y="279"/>
                    <a:pt x="68" y="419"/>
                    <a:pt x="191" y="478"/>
                  </a:cubicBezTo>
                  <a:cubicBezTo>
                    <a:pt x="358" y="558"/>
                    <a:pt x="547" y="690"/>
                    <a:pt x="736" y="690"/>
                  </a:cubicBezTo>
                  <a:cubicBezTo>
                    <a:pt x="754" y="690"/>
                    <a:pt x="772" y="689"/>
                    <a:pt x="790" y="687"/>
                  </a:cubicBezTo>
                  <a:cubicBezTo>
                    <a:pt x="974" y="659"/>
                    <a:pt x="1107" y="425"/>
                    <a:pt x="972" y="267"/>
                  </a:cubicBezTo>
                  <a:cubicBezTo>
                    <a:pt x="828" y="97"/>
                    <a:pt x="595" y="72"/>
                    <a:pt x="387" y="14"/>
                  </a:cubicBezTo>
                  <a:cubicBezTo>
                    <a:pt x="355" y="5"/>
                    <a:pt x="322" y="0"/>
                    <a:pt x="29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5" name="Google Shape;975;p22"/>
            <p:cNvSpPr/>
            <p:nvPr/>
          </p:nvSpPr>
          <p:spPr>
            <a:xfrm rot="4278230">
              <a:off x="-7092237" y="13198955"/>
              <a:ext cx="148001" cy="140977"/>
            </a:xfrm>
            <a:custGeom>
              <a:avLst/>
              <a:gdLst/>
              <a:ahLst/>
              <a:cxnLst/>
              <a:rect l="l" t="t" r="r" b="b"/>
              <a:pathLst>
                <a:path w="1749" h="1666" extrusionOk="0">
                  <a:moveTo>
                    <a:pt x="386" y="0"/>
                  </a:moveTo>
                  <a:cubicBezTo>
                    <a:pt x="166" y="0"/>
                    <a:pt x="0" y="355"/>
                    <a:pt x="220" y="506"/>
                  </a:cubicBezTo>
                  <a:cubicBezTo>
                    <a:pt x="416" y="641"/>
                    <a:pt x="587" y="808"/>
                    <a:pt x="727" y="1000"/>
                  </a:cubicBezTo>
                  <a:cubicBezTo>
                    <a:pt x="868" y="1193"/>
                    <a:pt x="967" y="1464"/>
                    <a:pt x="1170" y="1599"/>
                  </a:cubicBezTo>
                  <a:cubicBezTo>
                    <a:pt x="1239" y="1644"/>
                    <a:pt x="1313" y="1665"/>
                    <a:pt x="1384" y="1665"/>
                  </a:cubicBezTo>
                  <a:cubicBezTo>
                    <a:pt x="1577" y="1665"/>
                    <a:pt x="1748" y="1513"/>
                    <a:pt x="1734" y="1283"/>
                  </a:cubicBezTo>
                  <a:cubicBezTo>
                    <a:pt x="1715" y="975"/>
                    <a:pt x="1436" y="719"/>
                    <a:pt x="1219" y="526"/>
                  </a:cubicBezTo>
                  <a:cubicBezTo>
                    <a:pt x="1001" y="333"/>
                    <a:pt x="750" y="178"/>
                    <a:pt x="500" y="33"/>
                  </a:cubicBezTo>
                  <a:cubicBezTo>
                    <a:pt x="462" y="10"/>
                    <a:pt x="423" y="0"/>
                    <a:pt x="386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6" name="Google Shape;976;p22"/>
            <p:cNvSpPr/>
            <p:nvPr/>
          </p:nvSpPr>
          <p:spPr>
            <a:xfrm rot="4278230">
              <a:off x="-7223306" y="13217639"/>
              <a:ext cx="87497" cy="91559"/>
            </a:xfrm>
            <a:custGeom>
              <a:avLst/>
              <a:gdLst/>
              <a:ahLst/>
              <a:cxnLst/>
              <a:rect l="l" t="t" r="r" b="b"/>
              <a:pathLst>
                <a:path w="1034" h="1082" extrusionOk="0">
                  <a:moveTo>
                    <a:pt x="651" y="1"/>
                  </a:moveTo>
                  <a:cubicBezTo>
                    <a:pt x="547" y="1"/>
                    <a:pt x="443" y="42"/>
                    <a:pt x="387" y="130"/>
                  </a:cubicBezTo>
                  <a:cubicBezTo>
                    <a:pt x="282" y="302"/>
                    <a:pt x="196" y="481"/>
                    <a:pt x="108" y="662"/>
                  </a:cubicBezTo>
                  <a:cubicBezTo>
                    <a:pt x="1" y="884"/>
                    <a:pt x="202" y="1081"/>
                    <a:pt x="403" y="1081"/>
                  </a:cubicBezTo>
                  <a:cubicBezTo>
                    <a:pt x="485" y="1081"/>
                    <a:pt x="567" y="1048"/>
                    <a:pt x="628" y="970"/>
                  </a:cubicBezTo>
                  <a:cubicBezTo>
                    <a:pt x="734" y="835"/>
                    <a:pt x="842" y="705"/>
                    <a:pt x="933" y="561"/>
                  </a:cubicBezTo>
                  <a:cubicBezTo>
                    <a:pt x="1032" y="402"/>
                    <a:pt x="1034" y="199"/>
                    <a:pt x="876" y="74"/>
                  </a:cubicBezTo>
                  <a:cubicBezTo>
                    <a:pt x="817" y="26"/>
                    <a:pt x="734" y="1"/>
                    <a:pt x="651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7" name="Google Shape;977;p22"/>
            <p:cNvSpPr/>
            <p:nvPr/>
          </p:nvSpPr>
          <p:spPr>
            <a:xfrm rot="4278230">
              <a:off x="-7355250" y="13304169"/>
              <a:ext cx="107468" cy="117707"/>
            </a:xfrm>
            <a:custGeom>
              <a:avLst/>
              <a:gdLst/>
              <a:ahLst/>
              <a:cxnLst/>
              <a:rect l="l" t="t" r="r" b="b"/>
              <a:pathLst>
                <a:path w="1270" h="1391" extrusionOk="0">
                  <a:moveTo>
                    <a:pt x="860" y="0"/>
                  </a:moveTo>
                  <a:cubicBezTo>
                    <a:pt x="746" y="0"/>
                    <a:pt x="633" y="48"/>
                    <a:pt x="562" y="142"/>
                  </a:cubicBezTo>
                  <a:cubicBezTo>
                    <a:pt x="378" y="391"/>
                    <a:pt x="225" y="656"/>
                    <a:pt x="79" y="928"/>
                  </a:cubicBezTo>
                  <a:cubicBezTo>
                    <a:pt x="1" y="1072"/>
                    <a:pt x="85" y="1269"/>
                    <a:pt x="219" y="1344"/>
                  </a:cubicBezTo>
                  <a:cubicBezTo>
                    <a:pt x="274" y="1375"/>
                    <a:pt x="332" y="1391"/>
                    <a:pt x="388" y="1391"/>
                  </a:cubicBezTo>
                  <a:cubicBezTo>
                    <a:pt x="485" y="1391"/>
                    <a:pt x="579" y="1347"/>
                    <a:pt x="649" y="1265"/>
                  </a:cubicBezTo>
                  <a:cubicBezTo>
                    <a:pt x="835" y="1059"/>
                    <a:pt x="1008" y="847"/>
                    <a:pt x="1158" y="614"/>
                  </a:cubicBezTo>
                  <a:cubicBezTo>
                    <a:pt x="1270" y="441"/>
                    <a:pt x="1268" y="216"/>
                    <a:pt x="1095" y="79"/>
                  </a:cubicBezTo>
                  <a:cubicBezTo>
                    <a:pt x="1028" y="27"/>
                    <a:pt x="944" y="0"/>
                    <a:pt x="86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8" name="Google Shape;978;p22"/>
            <p:cNvSpPr/>
            <p:nvPr/>
          </p:nvSpPr>
          <p:spPr>
            <a:xfrm rot="4278230">
              <a:off x="-7243061" y="13381615"/>
              <a:ext cx="105606" cy="94775"/>
            </a:xfrm>
            <a:custGeom>
              <a:avLst/>
              <a:gdLst/>
              <a:ahLst/>
              <a:cxnLst/>
              <a:rect l="l" t="t" r="r" b="b"/>
              <a:pathLst>
                <a:path w="1248" h="1120" extrusionOk="0">
                  <a:moveTo>
                    <a:pt x="360" y="0"/>
                  </a:moveTo>
                  <a:cubicBezTo>
                    <a:pt x="282" y="0"/>
                    <a:pt x="204" y="30"/>
                    <a:pt x="145" y="87"/>
                  </a:cubicBezTo>
                  <a:cubicBezTo>
                    <a:pt x="47" y="186"/>
                    <a:pt x="1" y="379"/>
                    <a:pt x="108" y="492"/>
                  </a:cubicBezTo>
                  <a:cubicBezTo>
                    <a:pt x="206" y="596"/>
                    <a:pt x="306" y="696"/>
                    <a:pt x="401" y="802"/>
                  </a:cubicBezTo>
                  <a:cubicBezTo>
                    <a:pt x="532" y="946"/>
                    <a:pt x="623" y="1080"/>
                    <a:pt x="828" y="1114"/>
                  </a:cubicBezTo>
                  <a:cubicBezTo>
                    <a:pt x="849" y="1118"/>
                    <a:pt x="870" y="1120"/>
                    <a:pt x="889" y="1120"/>
                  </a:cubicBezTo>
                  <a:cubicBezTo>
                    <a:pt x="1123" y="1120"/>
                    <a:pt x="1248" y="871"/>
                    <a:pt x="1190" y="657"/>
                  </a:cubicBezTo>
                  <a:cubicBezTo>
                    <a:pt x="1144" y="487"/>
                    <a:pt x="998" y="414"/>
                    <a:pt x="867" y="314"/>
                  </a:cubicBezTo>
                  <a:cubicBezTo>
                    <a:pt x="761" y="233"/>
                    <a:pt x="657" y="149"/>
                    <a:pt x="551" y="66"/>
                  </a:cubicBezTo>
                  <a:cubicBezTo>
                    <a:pt x="494" y="22"/>
                    <a:pt x="427" y="0"/>
                    <a:pt x="36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9" name="Google Shape;979;p22"/>
            <p:cNvSpPr/>
            <p:nvPr/>
          </p:nvSpPr>
          <p:spPr>
            <a:xfrm rot="4278230">
              <a:off x="-7000704" y="13370552"/>
              <a:ext cx="29786" cy="30886"/>
            </a:xfrm>
            <a:custGeom>
              <a:avLst/>
              <a:gdLst/>
              <a:ahLst/>
              <a:cxnLst/>
              <a:rect l="l" t="t" r="r" b="b"/>
              <a:pathLst>
                <a:path w="352" h="365" extrusionOk="0">
                  <a:moveTo>
                    <a:pt x="24" y="0"/>
                  </a:moveTo>
                  <a:cubicBezTo>
                    <a:pt x="12" y="0"/>
                    <a:pt x="0" y="17"/>
                    <a:pt x="12" y="28"/>
                  </a:cubicBezTo>
                  <a:lnTo>
                    <a:pt x="11" y="28"/>
                  </a:lnTo>
                  <a:lnTo>
                    <a:pt x="162" y="195"/>
                  </a:lnTo>
                  <a:cubicBezTo>
                    <a:pt x="213" y="251"/>
                    <a:pt x="262" y="307"/>
                    <a:pt x="314" y="361"/>
                  </a:cubicBezTo>
                  <a:cubicBezTo>
                    <a:pt x="318" y="363"/>
                    <a:pt x="322" y="365"/>
                    <a:pt x="325" y="365"/>
                  </a:cubicBezTo>
                  <a:cubicBezTo>
                    <a:pt x="340" y="365"/>
                    <a:pt x="351" y="348"/>
                    <a:pt x="342" y="335"/>
                  </a:cubicBezTo>
                  <a:cubicBezTo>
                    <a:pt x="293" y="277"/>
                    <a:pt x="240" y="225"/>
                    <a:pt x="188" y="169"/>
                  </a:cubicBezTo>
                  <a:lnTo>
                    <a:pt x="35" y="5"/>
                  </a:lnTo>
                  <a:cubicBezTo>
                    <a:pt x="32" y="2"/>
                    <a:pt x="28" y="0"/>
                    <a:pt x="2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0" name="Google Shape;980;p22"/>
            <p:cNvSpPr/>
            <p:nvPr/>
          </p:nvSpPr>
          <p:spPr>
            <a:xfrm rot="4278230">
              <a:off x="-6910672" y="13274000"/>
              <a:ext cx="15232" cy="12185"/>
            </a:xfrm>
            <a:custGeom>
              <a:avLst/>
              <a:gdLst/>
              <a:ahLst/>
              <a:cxnLst/>
              <a:rect l="l" t="t" r="r" b="b"/>
              <a:pathLst>
                <a:path w="180" h="144" extrusionOk="0">
                  <a:moveTo>
                    <a:pt x="31" y="0"/>
                  </a:moveTo>
                  <a:cubicBezTo>
                    <a:pt x="15" y="0"/>
                    <a:pt x="1" y="23"/>
                    <a:pt x="18" y="36"/>
                  </a:cubicBezTo>
                  <a:cubicBezTo>
                    <a:pt x="60" y="70"/>
                    <a:pt x="101" y="104"/>
                    <a:pt x="141" y="138"/>
                  </a:cubicBezTo>
                  <a:cubicBezTo>
                    <a:pt x="145" y="141"/>
                    <a:pt x="151" y="143"/>
                    <a:pt x="156" y="143"/>
                  </a:cubicBezTo>
                  <a:cubicBezTo>
                    <a:pt x="161" y="143"/>
                    <a:pt x="167" y="141"/>
                    <a:pt x="171" y="138"/>
                  </a:cubicBezTo>
                  <a:cubicBezTo>
                    <a:pt x="179" y="128"/>
                    <a:pt x="179" y="116"/>
                    <a:pt x="171" y="108"/>
                  </a:cubicBezTo>
                  <a:cubicBezTo>
                    <a:pt x="128" y="73"/>
                    <a:pt x="86" y="39"/>
                    <a:pt x="43" y="4"/>
                  </a:cubicBezTo>
                  <a:cubicBezTo>
                    <a:pt x="39" y="1"/>
                    <a:pt x="35" y="0"/>
                    <a:pt x="3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1" name="Google Shape;981;p22"/>
            <p:cNvSpPr/>
            <p:nvPr/>
          </p:nvSpPr>
          <p:spPr>
            <a:xfrm rot="4278230">
              <a:off x="-8351730" y="11799237"/>
              <a:ext cx="1080601" cy="826232"/>
            </a:xfrm>
            <a:custGeom>
              <a:avLst/>
              <a:gdLst/>
              <a:ahLst/>
              <a:cxnLst/>
              <a:rect l="l" t="t" r="r" b="b"/>
              <a:pathLst>
                <a:path w="12770" h="9764" extrusionOk="0">
                  <a:moveTo>
                    <a:pt x="11639" y="1"/>
                  </a:moveTo>
                  <a:cubicBezTo>
                    <a:pt x="10934" y="1"/>
                    <a:pt x="10249" y="362"/>
                    <a:pt x="9610" y="626"/>
                  </a:cubicBezTo>
                  <a:cubicBezTo>
                    <a:pt x="8923" y="911"/>
                    <a:pt x="8258" y="1245"/>
                    <a:pt x="7587" y="1565"/>
                  </a:cubicBezTo>
                  <a:cubicBezTo>
                    <a:pt x="6237" y="2207"/>
                    <a:pt x="4881" y="2838"/>
                    <a:pt x="3551" y="3520"/>
                  </a:cubicBezTo>
                  <a:cubicBezTo>
                    <a:pt x="2355" y="4133"/>
                    <a:pt x="1120" y="4864"/>
                    <a:pt x="526" y="6122"/>
                  </a:cubicBezTo>
                  <a:cubicBezTo>
                    <a:pt x="0" y="7235"/>
                    <a:pt x="29" y="8566"/>
                    <a:pt x="826" y="9541"/>
                  </a:cubicBezTo>
                  <a:cubicBezTo>
                    <a:pt x="954" y="9698"/>
                    <a:pt x="1107" y="9764"/>
                    <a:pt x="1254" y="9764"/>
                  </a:cubicBezTo>
                  <a:cubicBezTo>
                    <a:pt x="1611" y="9764"/>
                    <a:pt x="1936" y="9377"/>
                    <a:pt x="1804" y="8952"/>
                  </a:cubicBezTo>
                  <a:lnTo>
                    <a:pt x="1805" y="8952"/>
                  </a:lnTo>
                  <a:cubicBezTo>
                    <a:pt x="1546" y="8119"/>
                    <a:pt x="2130" y="7271"/>
                    <a:pt x="2705" y="6730"/>
                  </a:cubicBezTo>
                  <a:cubicBezTo>
                    <a:pt x="3537" y="5949"/>
                    <a:pt x="4617" y="5529"/>
                    <a:pt x="5638" y="5056"/>
                  </a:cubicBezTo>
                  <a:cubicBezTo>
                    <a:pt x="6795" y="4519"/>
                    <a:pt x="7939" y="3958"/>
                    <a:pt x="9089" y="3405"/>
                  </a:cubicBezTo>
                  <a:cubicBezTo>
                    <a:pt x="9665" y="3128"/>
                    <a:pt x="10235" y="2846"/>
                    <a:pt x="10797" y="2539"/>
                  </a:cubicBezTo>
                  <a:cubicBezTo>
                    <a:pt x="11383" y="2219"/>
                    <a:pt x="12083" y="1916"/>
                    <a:pt x="12448" y="1329"/>
                  </a:cubicBezTo>
                  <a:cubicBezTo>
                    <a:pt x="12769" y="808"/>
                    <a:pt x="12544" y="98"/>
                    <a:pt x="11884" y="16"/>
                  </a:cubicBezTo>
                  <a:cubicBezTo>
                    <a:pt x="11802" y="5"/>
                    <a:pt x="11721" y="1"/>
                    <a:pt x="1163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2" name="Google Shape;982;p22"/>
            <p:cNvSpPr/>
            <p:nvPr/>
          </p:nvSpPr>
          <p:spPr>
            <a:xfrm rot="4278230">
              <a:off x="-7266027" y="12669131"/>
              <a:ext cx="139877" cy="136239"/>
            </a:xfrm>
            <a:custGeom>
              <a:avLst/>
              <a:gdLst/>
              <a:ahLst/>
              <a:cxnLst/>
              <a:rect l="l" t="t" r="r" b="b"/>
              <a:pathLst>
                <a:path w="1653" h="1610" extrusionOk="0">
                  <a:moveTo>
                    <a:pt x="816" y="0"/>
                  </a:moveTo>
                  <a:cubicBezTo>
                    <a:pt x="713" y="0"/>
                    <a:pt x="607" y="22"/>
                    <a:pt x="505" y="68"/>
                  </a:cubicBezTo>
                  <a:cubicBezTo>
                    <a:pt x="313" y="155"/>
                    <a:pt x="163" y="310"/>
                    <a:pt x="82" y="503"/>
                  </a:cubicBezTo>
                  <a:cubicBezTo>
                    <a:pt x="7" y="689"/>
                    <a:pt x="0" y="946"/>
                    <a:pt x="91" y="1128"/>
                  </a:cubicBezTo>
                  <a:cubicBezTo>
                    <a:pt x="233" y="1418"/>
                    <a:pt x="526" y="1610"/>
                    <a:pt x="837" y="1610"/>
                  </a:cubicBezTo>
                  <a:cubicBezTo>
                    <a:pt x="941" y="1610"/>
                    <a:pt x="1047" y="1588"/>
                    <a:pt x="1150" y="1542"/>
                  </a:cubicBezTo>
                  <a:cubicBezTo>
                    <a:pt x="1340" y="1455"/>
                    <a:pt x="1491" y="1300"/>
                    <a:pt x="1573" y="1107"/>
                  </a:cubicBezTo>
                  <a:cubicBezTo>
                    <a:pt x="1648" y="923"/>
                    <a:pt x="1652" y="666"/>
                    <a:pt x="1563" y="483"/>
                  </a:cubicBezTo>
                  <a:cubicBezTo>
                    <a:pt x="1421" y="193"/>
                    <a:pt x="1127" y="0"/>
                    <a:pt x="816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3" name="Google Shape;983;p22"/>
            <p:cNvSpPr/>
            <p:nvPr/>
          </p:nvSpPr>
          <p:spPr>
            <a:xfrm rot="4278230">
              <a:off x="-7182538" y="12836479"/>
              <a:ext cx="136831" cy="96975"/>
            </a:xfrm>
            <a:custGeom>
              <a:avLst/>
              <a:gdLst/>
              <a:ahLst/>
              <a:cxnLst/>
              <a:rect l="l" t="t" r="r" b="b"/>
              <a:pathLst>
                <a:path w="1617" h="1146" extrusionOk="0">
                  <a:moveTo>
                    <a:pt x="819" y="0"/>
                  </a:moveTo>
                  <a:cubicBezTo>
                    <a:pt x="745" y="0"/>
                    <a:pt x="665" y="17"/>
                    <a:pt x="582" y="54"/>
                  </a:cubicBezTo>
                  <a:cubicBezTo>
                    <a:pt x="1" y="318"/>
                    <a:pt x="276" y="1146"/>
                    <a:pt x="799" y="1146"/>
                  </a:cubicBezTo>
                  <a:cubicBezTo>
                    <a:pt x="874" y="1146"/>
                    <a:pt x="953" y="1129"/>
                    <a:pt x="1036" y="1092"/>
                  </a:cubicBezTo>
                  <a:cubicBezTo>
                    <a:pt x="1616" y="829"/>
                    <a:pt x="1342" y="0"/>
                    <a:pt x="81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84" name="Google Shape;984;p22"/>
          <p:cNvGrpSpPr/>
          <p:nvPr/>
        </p:nvGrpSpPr>
        <p:grpSpPr>
          <a:xfrm>
            <a:off x="8282638" y="1208405"/>
            <a:ext cx="2330981" cy="1861331"/>
            <a:chOff x="8816146" y="1427127"/>
            <a:chExt cx="1485174" cy="1185939"/>
          </a:xfrm>
        </p:grpSpPr>
        <p:grpSp>
          <p:nvGrpSpPr>
            <p:cNvPr id="985" name="Google Shape;985;p22"/>
            <p:cNvGrpSpPr/>
            <p:nvPr/>
          </p:nvGrpSpPr>
          <p:grpSpPr>
            <a:xfrm rot="-793230">
              <a:off x="9417294" y="1628589"/>
              <a:ext cx="803412" cy="798081"/>
              <a:chOff x="935690" y="9192756"/>
              <a:chExt cx="803410" cy="798079"/>
            </a:xfrm>
          </p:grpSpPr>
          <p:sp>
            <p:nvSpPr>
              <p:cNvPr id="986" name="Google Shape;986;p22"/>
              <p:cNvSpPr/>
              <p:nvPr/>
            </p:nvSpPr>
            <p:spPr>
              <a:xfrm rot="2162397">
                <a:off x="1270088" y="9457306"/>
                <a:ext cx="55" cy="55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1" y="1"/>
                    </a:moveTo>
                    <a:close/>
                  </a:path>
                </a:pathLst>
              </a:custGeom>
              <a:solidFill>
                <a:srgbClr val="CB355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87" name="Google Shape;987;p22"/>
              <p:cNvSpPr/>
              <p:nvPr/>
            </p:nvSpPr>
            <p:spPr>
              <a:xfrm rot="2162397">
                <a:off x="1044740" y="9311244"/>
                <a:ext cx="585309" cy="561103"/>
              </a:xfrm>
              <a:custGeom>
                <a:avLst/>
                <a:gdLst/>
                <a:ahLst/>
                <a:cxnLst/>
                <a:rect l="l" t="t" r="r" b="b"/>
                <a:pathLst>
                  <a:path w="10591" h="10153" extrusionOk="0">
                    <a:moveTo>
                      <a:pt x="7222" y="0"/>
                    </a:moveTo>
                    <a:cubicBezTo>
                      <a:pt x="6412" y="0"/>
                      <a:pt x="5599" y="305"/>
                      <a:pt x="5008" y="860"/>
                    </a:cubicBezTo>
                    <a:cubicBezTo>
                      <a:pt x="4302" y="1525"/>
                      <a:pt x="3874" y="2564"/>
                      <a:pt x="3220" y="3148"/>
                    </a:cubicBezTo>
                    <a:cubicBezTo>
                      <a:pt x="2567" y="3734"/>
                      <a:pt x="1658" y="4527"/>
                      <a:pt x="1153" y="5102"/>
                    </a:cubicBezTo>
                    <a:cubicBezTo>
                      <a:pt x="319" y="6052"/>
                      <a:pt x="0" y="7586"/>
                      <a:pt x="1445" y="9028"/>
                    </a:cubicBezTo>
                    <a:cubicBezTo>
                      <a:pt x="2261" y="9841"/>
                      <a:pt x="3109" y="10153"/>
                      <a:pt x="3945" y="10153"/>
                    </a:cubicBezTo>
                    <a:cubicBezTo>
                      <a:pt x="4959" y="10153"/>
                      <a:pt x="5954" y="9693"/>
                      <a:pt x="6848" y="9114"/>
                    </a:cubicBezTo>
                    <a:cubicBezTo>
                      <a:pt x="7898" y="8432"/>
                      <a:pt x="8752" y="7446"/>
                      <a:pt x="9363" y="6355"/>
                    </a:cubicBezTo>
                    <a:cubicBezTo>
                      <a:pt x="10019" y="5185"/>
                      <a:pt x="10590" y="3852"/>
                      <a:pt x="10319" y="2537"/>
                    </a:cubicBezTo>
                    <a:cubicBezTo>
                      <a:pt x="10089" y="1432"/>
                      <a:pt x="9231" y="482"/>
                      <a:pt x="8154" y="142"/>
                    </a:cubicBezTo>
                    <a:cubicBezTo>
                      <a:pt x="7853" y="46"/>
                      <a:pt x="7538" y="0"/>
                      <a:pt x="7222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88" name="Google Shape;988;p22"/>
              <p:cNvSpPr/>
              <p:nvPr/>
            </p:nvSpPr>
            <p:spPr>
              <a:xfrm rot="2162397">
                <a:off x="1203863" y="9521828"/>
                <a:ext cx="212604" cy="218185"/>
              </a:xfrm>
              <a:custGeom>
                <a:avLst/>
                <a:gdLst/>
                <a:ahLst/>
                <a:cxnLst/>
                <a:rect l="l" t="t" r="r" b="b"/>
                <a:pathLst>
                  <a:path w="3847" h="3948" extrusionOk="0">
                    <a:moveTo>
                      <a:pt x="2829" y="1"/>
                    </a:moveTo>
                    <a:cubicBezTo>
                      <a:pt x="2632" y="1"/>
                      <a:pt x="2433" y="70"/>
                      <a:pt x="2260" y="231"/>
                    </a:cubicBezTo>
                    <a:cubicBezTo>
                      <a:pt x="1879" y="585"/>
                      <a:pt x="1712" y="1005"/>
                      <a:pt x="1448" y="1439"/>
                    </a:cubicBezTo>
                    <a:cubicBezTo>
                      <a:pt x="1209" y="1833"/>
                      <a:pt x="915" y="2170"/>
                      <a:pt x="567" y="2473"/>
                    </a:cubicBezTo>
                    <a:cubicBezTo>
                      <a:pt x="1" y="2969"/>
                      <a:pt x="413" y="3948"/>
                      <a:pt x="1062" y="3948"/>
                    </a:cubicBezTo>
                    <a:cubicBezTo>
                      <a:pt x="1179" y="3948"/>
                      <a:pt x="1303" y="3916"/>
                      <a:pt x="1431" y="3845"/>
                    </a:cubicBezTo>
                    <a:lnTo>
                      <a:pt x="1431" y="3846"/>
                    </a:lnTo>
                    <a:cubicBezTo>
                      <a:pt x="2432" y="3284"/>
                      <a:pt x="3765" y="2300"/>
                      <a:pt x="3822" y="1043"/>
                    </a:cubicBezTo>
                    <a:cubicBezTo>
                      <a:pt x="3846" y="483"/>
                      <a:pt x="3346" y="1"/>
                      <a:pt x="2829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989" name="Google Shape;989;p22"/>
            <p:cNvGrpSpPr/>
            <p:nvPr/>
          </p:nvGrpSpPr>
          <p:grpSpPr>
            <a:xfrm rot="-793230">
              <a:off x="8882308" y="1489936"/>
              <a:ext cx="624710" cy="650983"/>
              <a:chOff x="465782" y="8916943"/>
              <a:chExt cx="624708" cy="650981"/>
            </a:xfrm>
          </p:grpSpPr>
          <p:sp>
            <p:nvSpPr>
              <p:cNvPr id="990" name="Google Shape;990;p22"/>
              <p:cNvSpPr/>
              <p:nvPr/>
            </p:nvSpPr>
            <p:spPr>
              <a:xfrm rot="3763639">
                <a:off x="757351" y="9363161"/>
                <a:ext cx="46" cy="46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0" y="0"/>
                    </a:moveTo>
                    <a:close/>
                  </a:path>
                </a:pathLst>
              </a:custGeom>
              <a:solidFill>
                <a:srgbClr val="6FA34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91" name="Google Shape;991;p22"/>
              <p:cNvSpPr/>
              <p:nvPr/>
            </p:nvSpPr>
            <p:spPr>
              <a:xfrm rot="3763639">
                <a:off x="526128" y="9020933"/>
                <a:ext cx="504016" cy="443001"/>
              </a:xfrm>
              <a:custGeom>
                <a:avLst/>
                <a:gdLst/>
                <a:ahLst/>
                <a:cxnLst/>
                <a:rect l="l" t="t" r="r" b="b"/>
                <a:pathLst>
                  <a:path w="11003" h="9671" extrusionOk="0">
                    <a:moveTo>
                      <a:pt x="6959" y="0"/>
                    </a:moveTo>
                    <a:cubicBezTo>
                      <a:pt x="6106" y="0"/>
                      <a:pt x="5237" y="286"/>
                      <a:pt x="4427" y="665"/>
                    </a:cubicBezTo>
                    <a:cubicBezTo>
                      <a:pt x="3295" y="1195"/>
                      <a:pt x="2314" y="2054"/>
                      <a:pt x="1559" y="3052"/>
                    </a:cubicBezTo>
                    <a:cubicBezTo>
                      <a:pt x="750" y="4121"/>
                      <a:pt x="0" y="5366"/>
                      <a:pt x="89" y="6703"/>
                    </a:cubicBezTo>
                    <a:cubicBezTo>
                      <a:pt x="164" y="7830"/>
                      <a:pt x="886" y="8889"/>
                      <a:pt x="1905" y="9373"/>
                    </a:cubicBezTo>
                    <a:cubicBezTo>
                      <a:pt x="2327" y="9573"/>
                      <a:pt x="2793" y="9670"/>
                      <a:pt x="3259" y="9670"/>
                    </a:cubicBezTo>
                    <a:cubicBezTo>
                      <a:pt x="3920" y="9670"/>
                      <a:pt x="4583" y="9474"/>
                      <a:pt x="5122" y="9091"/>
                    </a:cubicBezTo>
                    <a:cubicBezTo>
                      <a:pt x="5911" y="8529"/>
                      <a:pt x="6476" y="7559"/>
                      <a:pt x="7204" y="7070"/>
                    </a:cubicBezTo>
                    <a:cubicBezTo>
                      <a:pt x="7932" y="6579"/>
                      <a:pt x="8940" y="5916"/>
                      <a:pt x="9520" y="5416"/>
                    </a:cubicBezTo>
                    <a:cubicBezTo>
                      <a:pt x="10477" y="4590"/>
                      <a:pt x="11003" y="3115"/>
                      <a:pt x="9768" y="1489"/>
                    </a:cubicBezTo>
                    <a:cubicBezTo>
                      <a:pt x="8936" y="393"/>
                      <a:pt x="7959" y="0"/>
                      <a:pt x="6959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92" name="Google Shape;992;p22"/>
              <p:cNvSpPr/>
              <p:nvPr/>
            </p:nvSpPr>
            <p:spPr>
              <a:xfrm rot="3763639">
                <a:off x="715359" y="9140370"/>
                <a:ext cx="191794" cy="168753"/>
              </a:xfrm>
              <a:custGeom>
                <a:avLst/>
                <a:gdLst/>
                <a:ahLst/>
                <a:cxnLst/>
                <a:rect l="l" t="t" r="r" b="b"/>
                <a:pathLst>
                  <a:path w="4187" h="3684" extrusionOk="0">
                    <a:moveTo>
                      <a:pt x="3149" y="0"/>
                    </a:moveTo>
                    <a:cubicBezTo>
                      <a:pt x="3059" y="0"/>
                      <a:pt x="2963" y="18"/>
                      <a:pt x="2861" y="58"/>
                    </a:cubicBezTo>
                    <a:cubicBezTo>
                      <a:pt x="1793" y="478"/>
                      <a:pt x="337" y="1270"/>
                      <a:pt x="111" y="2507"/>
                    </a:cubicBezTo>
                    <a:cubicBezTo>
                      <a:pt x="1" y="3099"/>
                      <a:pt x="503" y="3684"/>
                      <a:pt x="1062" y="3684"/>
                    </a:cubicBezTo>
                    <a:cubicBezTo>
                      <a:pt x="1223" y="3684"/>
                      <a:pt x="1388" y="3636"/>
                      <a:pt x="1545" y="3526"/>
                    </a:cubicBezTo>
                    <a:cubicBezTo>
                      <a:pt x="1971" y="3227"/>
                      <a:pt x="2195" y="2833"/>
                      <a:pt x="2515" y="2441"/>
                    </a:cubicBezTo>
                    <a:cubicBezTo>
                      <a:pt x="2806" y="2082"/>
                      <a:pt x="3143" y="1790"/>
                      <a:pt x="3529" y="1535"/>
                    </a:cubicBezTo>
                    <a:cubicBezTo>
                      <a:pt x="4187" y="1102"/>
                      <a:pt x="3855" y="0"/>
                      <a:pt x="3149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993" name="Google Shape;993;p22"/>
            <p:cNvGrpSpPr/>
            <p:nvPr/>
          </p:nvGrpSpPr>
          <p:grpSpPr>
            <a:xfrm rot="-793230">
              <a:off x="8997792" y="2072574"/>
              <a:ext cx="443996" cy="496298"/>
              <a:chOff x="445103" y="9576798"/>
              <a:chExt cx="443994" cy="496296"/>
            </a:xfrm>
          </p:grpSpPr>
          <p:sp>
            <p:nvSpPr>
              <p:cNvPr id="994" name="Google Shape;994;p22"/>
              <p:cNvSpPr/>
              <p:nvPr/>
            </p:nvSpPr>
            <p:spPr>
              <a:xfrm rot="3763445">
                <a:off x="767065" y="9835660"/>
                <a:ext cx="51" cy="51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0" y="0"/>
                    </a:moveTo>
                    <a:close/>
                  </a:path>
                </a:pathLst>
              </a:custGeom>
              <a:solidFill>
                <a:srgbClr val="A361E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95" name="Google Shape;995;p22"/>
              <p:cNvSpPr/>
              <p:nvPr/>
            </p:nvSpPr>
            <p:spPr>
              <a:xfrm rot="3763445">
                <a:off x="462225" y="9680812"/>
                <a:ext cx="409750" cy="288268"/>
              </a:xfrm>
              <a:custGeom>
                <a:avLst/>
                <a:gdLst/>
                <a:ahLst/>
                <a:cxnLst/>
                <a:rect l="l" t="t" r="r" b="b"/>
                <a:pathLst>
                  <a:path w="7977" h="5612" extrusionOk="0">
                    <a:moveTo>
                      <a:pt x="2304" y="1"/>
                    </a:moveTo>
                    <a:cubicBezTo>
                      <a:pt x="1729" y="1"/>
                      <a:pt x="1152" y="230"/>
                      <a:pt x="748" y="641"/>
                    </a:cubicBezTo>
                    <a:cubicBezTo>
                      <a:pt x="213" y="1183"/>
                      <a:pt x="0" y="2023"/>
                      <a:pt x="213" y="2756"/>
                    </a:cubicBezTo>
                    <a:cubicBezTo>
                      <a:pt x="468" y="3627"/>
                      <a:pt x="1231" y="4243"/>
                      <a:pt x="1994" y="4734"/>
                    </a:cubicBezTo>
                    <a:cubicBezTo>
                      <a:pt x="2705" y="5192"/>
                      <a:pt x="3526" y="5511"/>
                      <a:pt x="4369" y="5586"/>
                    </a:cubicBezTo>
                    <a:cubicBezTo>
                      <a:pt x="4550" y="5602"/>
                      <a:pt x="4733" y="5611"/>
                      <a:pt x="4914" y="5611"/>
                    </a:cubicBezTo>
                    <a:cubicBezTo>
                      <a:pt x="6043" y="5611"/>
                      <a:pt x="7132" y="5244"/>
                      <a:pt x="7569" y="3825"/>
                    </a:cubicBezTo>
                    <a:cubicBezTo>
                      <a:pt x="7976" y="2506"/>
                      <a:pt x="7300" y="1691"/>
                      <a:pt x="6499" y="1387"/>
                    </a:cubicBezTo>
                    <a:cubicBezTo>
                      <a:pt x="6016" y="1205"/>
                      <a:pt x="5223" y="1018"/>
                      <a:pt x="4646" y="875"/>
                    </a:cubicBezTo>
                    <a:cubicBezTo>
                      <a:pt x="4070" y="733"/>
                      <a:pt x="3486" y="247"/>
                      <a:pt x="2855" y="74"/>
                    </a:cubicBezTo>
                    <a:cubicBezTo>
                      <a:pt x="2675" y="25"/>
                      <a:pt x="2490" y="1"/>
                      <a:pt x="2304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96" name="Google Shape;996;p22"/>
              <p:cNvSpPr/>
              <p:nvPr/>
            </p:nvSpPr>
            <p:spPr>
              <a:xfrm rot="3763445">
                <a:off x="571563" y="9795713"/>
                <a:ext cx="165297" cy="98624"/>
              </a:xfrm>
              <a:custGeom>
                <a:avLst/>
                <a:gdLst/>
                <a:ahLst/>
                <a:cxnLst/>
                <a:rect l="l" t="t" r="r" b="b"/>
                <a:pathLst>
                  <a:path w="3218" h="1920" extrusionOk="0">
                    <a:moveTo>
                      <a:pt x="758" y="0"/>
                    </a:moveTo>
                    <a:cubicBezTo>
                      <a:pt x="287" y="0"/>
                      <a:pt x="1" y="593"/>
                      <a:pt x="242" y="1001"/>
                    </a:cubicBezTo>
                    <a:cubicBezTo>
                      <a:pt x="672" y="1733"/>
                      <a:pt x="1780" y="1899"/>
                      <a:pt x="2555" y="1919"/>
                    </a:cubicBezTo>
                    <a:cubicBezTo>
                      <a:pt x="2560" y="1919"/>
                      <a:pt x="2566" y="1919"/>
                      <a:pt x="2571" y="1919"/>
                    </a:cubicBezTo>
                    <a:cubicBezTo>
                      <a:pt x="3205" y="1919"/>
                      <a:pt x="3217" y="963"/>
                      <a:pt x="2637" y="825"/>
                    </a:cubicBezTo>
                    <a:cubicBezTo>
                      <a:pt x="2336" y="757"/>
                      <a:pt x="2048" y="642"/>
                      <a:pt x="1783" y="486"/>
                    </a:cubicBezTo>
                    <a:cubicBezTo>
                      <a:pt x="1489" y="310"/>
                      <a:pt x="1256" y="112"/>
                      <a:pt x="916" y="22"/>
                    </a:cubicBezTo>
                    <a:cubicBezTo>
                      <a:pt x="861" y="7"/>
                      <a:pt x="808" y="0"/>
                      <a:pt x="758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hree columns">
  <p:cSld name="CUSTOM_2">
    <p:spTree>
      <p:nvGrpSpPr>
        <p:cNvPr id="1" name="Shape 1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47" name="Google Shape;1447;p35"/>
          <p:cNvGraphicFramePr/>
          <p:nvPr/>
        </p:nvGraphicFramePr>
        <p:xfrm>
          <a:off x="150" y="150"/>
          <a:ext cx="10286850" cy="18369375"/>
        </p:xfrm>
        <a:graphic>
          <a:graphicData uri="http://schemas.openxmlformats.org/drawingml/2006/table">
            <a:tbl>
              <a:tblPr>
                <a:noFill/>
                <a:tableStyleId>{4C9C6D1F-FE83-4840-A748-02605C37316F}</a:tableStyleId>
              </a:tblPr>
              <a:tblGrid>
                <a:gridCol w="7347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</a:tblGrid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</a:tbl>
          </a:graphicData>
        </a:graphic>
      </p:graphicFrame>
      <p:grpSp>
        <p:nvGrpSpPr>
          <p:cNvPr id="1448" name="Google Shape;1448;p35"/>
          <p:cNvGrpSpPr/>
          <p:nvPr/>
        </p:nvGrpSpPr>
        <p:grpSpPr>
          <a:xfrm>
            <a:off x="462675" y="513938"/>
            <a:ext cx="9361800" cy="17341800"/>
            <a:chOff x="534550" y="535100"/>
            <a:chExt cx="9361800" cy="17341800"/>
          </a:xfrm>
        </p:grpSpPr>
        <p:sp>
          <p:nvSpPr>
            <p:cNvPr id="1449" name="Google Shape;1449;p35"/>
            <p:cNvSpPr/>
            <p:nvPr/>
          </p:nvSpPr>
          <p:spPr>
            <a:xfrm>
              <a:off x="534550" y="535100"/>
              <a:ext cx="9361800" cy="17341800"/>
            </a:xfrm>
            <a:prstGeom prst="roundRect">
              <a:avLst>
                <a:gd name="adj" fmla="val 2267"/>
              </a:avLst>
            </a:prstGeom>
            <a:solidFill>
              <a:schemeClr val="lt1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0" name="Google Shape;1450;p35"/>
            <p:cNvSpPr/>
            <p:nvPr/>
          </p:nvSpPr>
          <p:spPr>
            <a:xfrm>
              <a:off x="534550" y="535100"/>
              <a:ext cx="9361800" cy="542100"/>
            </a:xfrm>
            <a:prstGeom prst="roundRect">
              <a:avLst>
                <a:gd name="adj" fmla="val 35501"/>
              </a:avLst>
            </a:prstGeom>
            <a:solidFill>
              <a:schemeClr val="accent5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1" name="Google Shape;1451;p35"/>
            <p:cNvSpPr/>
            <p:nvPr/>
          </p:nvSpPr>
          <p:spPr>
            <a:xfrm>
              <a:off x="881875" y="678527"/>
              <a:ext cx="224400" cy="2244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2" name="Google Shape;1452;p35"/>
            <p:cNvSpPr/>
            <p:nvPr/>
          </p:nvSpPr>
          <p:spPr>
            <a:xfrm>
              <a:off x="1281848" y="678527"/>
              <a:ext cx="224400" cy="2244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53" name="Google Shape;1453;p35"/>
            <p:cNvSpPr/>
            <p:nvPr/>
          </p:nvSpPr>
          <p:spPr>
            <a:xfrm>
              <a:off x="1681821" y="678527"/>
              <a:ext cx="224400" cy="2244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454" name="Google Shape;1454;p35"/>
          <p:cNvSpPr txBox="1">
            <a:spLocks noGrp="1"/>
          </p:cNvSpPr>
          <p:nvPr>
            <p:ph type="title"/>
          </p:nvPr>
        </p:nvSpPr>
        <p:spPr>
          <a:xfrm>
            <a:off x="1434300" y="2566450"/>
            <a:ext cx="7418400" cy="16791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9pPr>
          </a:lstStyle>
          <a:p>
            <a:endParaRPr/>
          </a:p>
        </p:txBody>
      </p:sp>
      <p:sp>
        <p:nvSpPr>
          <p:cNvPr id="1455" name="Google Shape;1455;p35"/>
          <p:cNvSpPr txBox="1">
            <a:spLocks noGrp="1"/>
          </p:cNvSpPr>
          <p:nvPr>
            <p:ph type="title" idx="2"/>
          </p:nvPr>
        </p:nvSpPr>
        <p:spPr>
          <a:xfrm>
            <a:off x="3729250" y="5821425"/>
            <a:ext cx="4996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456" name="Google Shape;1456;p35"/>
          <p:cNvSpPr txBox="1">
            <a:spLocks noGrp="1"/>
          </p:cNvSpPr>
          <p:nvPr>
            <p:ph type="subTitle" idx="1"/>
          </p:nvPr>
        </p:nvSpPr>
        <p:spPr>
          <a:xfrm>
            <a:off x="3729257" y="6659351"/>
            <a:ext cx="499650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457" name="Google Shape;1457;p35"/>
          <p:cNvSpPr txBox="1">
            <a:spLocks noGrp="1"/>
          </p:cNvSpPr>
          <p:nvPr>
            <p:ph type="title" idx="3"/>
          </p:nvPr>
        </p:nvSpPr>
        <p:spPr>
          <a:xfrm>
            <a:off x="3729250" y="9301499"/>
            <a:ext cx="4996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458" name="Google Shape;1458;p35"/>
          <p:cNvSpPr txBox="1">
            <a:spLocks noGrp="1"/>
          </p:cNvSpPr>
          <p:nvPr>
            <p:ph type="subTitle" idx="4"/>
          </p:nvPr>
        </p:nvSpPr>
        <p:spPr>
          <a:xfrm>
            <a:off x="3729253" y="10139525"/>
            <a:ext cx="499650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459" name="Google Shape;1459;p35"/>
          <p:cNvSpPr txBox="1">
            <a:spLocks noGrp="1"/>
          </p:cNvSpPr>
          <p:nvPr>
            <p:ph type="title" idx="5"/>
          </p:nvPr>
        </p:nvSpPr>
        <p:spPr>
          <a:xfrm>
            <a:off x="3729250" y="12781673"/>
            <a:ext cx="4996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460" name="Google Shape;1460;p35"/>
          <p:cNvSpPr txBox="1">
            <a:spLocks noGrp="1"/>
          </p:cNvSpPr>
          <p:nvPr>
            <p:ph type="subTitle" idx="6"/>
          </p:nvPr>
        </p:nvSpPr>
        <p:spPr>
          <a:xfrm>
            <a:off x="3729257" y="13619700"/>
            <a:ext cx="499650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grpSp>
        <p:nvGrpSpPr>
          <p:cNvPr id="1461" name="Google Shape;1461;p35"/>
          <p:cNvGrpSpPr/>
          <p:nvPr/>
        </p:nvGrpSpPr>
        <p:grpSpPr>
          <a:xfrm rot="-222318">
            <a:off x="-359821" y="15313002"/>
            <a:ext cx="2146080" cy="4460548"/>
            <a:chOff x="3322316" y="6661658"/>
            <a:chExt cx="1072620" cy="2229513"/>
          </a:xfrm>
        </p:grpSpPr>
        <p:sp>
          <p:nvSpPr>
            <p:cNvPr id="1462" name="Google Shape;1462;p35"/>
            <p:cNvSpPr/>
            <p:nvPr/>
          </p:nvSpPr>
          <p:spPr>
            <a:xfrm>
              <a:off x="3925605" y="7561302"/>
              <a:ext cx="469332" cy="1329869"/>
            </a:xfrm>
            <a:custGeom>
              <a:avLst/>
              <a:gdLst/>
              <a:ahLst/>
              <a:cxnLst/>
              <a:rect l="l" t="t" r="r" b="b"/>
              <a:pathLst>
                <a:path w="12291" h="34827" extrusionOk="0">
                  <a:moveTo>
                    <a:pt x="813" y="0"/>
                  </a:moveTo>
                  <a:lnTo>
                    <a:pt x="1" y="259"/>
                  </a:lnTo>
                  <a:lnTo>
                    <a:pt x="10952" y="34590"/>
                  </a:lnTo>
                  <a:cubicBezTo>
                    <a:pt x="10952" y="34590"/>
                    <a:pt x="11250" y="34826"/>
                    <a:pt x="11596" y="34826"/>
                  </a:cubicBezTo>
                  <a:cubicBezTo>
                    <a:pt x="11831" y="34826"/>
                    <a:pt x="12088" y="34717"/>
                    <a:pt x="12290" y="34350"/>
                  </a:cubicBezTo>
                  <a:lnTo>
                    <a:pt x="813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3" name="Google Shape;1463;p35"/>
            <p:cNvSpPr/>
            <p:nvPr/>
          </p:nvSpPr>
          <p:spPr>
            <a:xfrm>
              <a:off x="3322316" y="6661658"/>
              <a:ext cx="959322" cy="959360"/>
            </a:xfrm>
            <a:custGeom>
              <a:avLst/>
              <a:gdLst/>
              <a:ahLst/>
              <a:cxnLst/>
              <a:rect l="l" t="t" r="r" b="b"/>
              <a:pathLst>
                <a:path w="25123" h="25124" extrusionOk="0">
                  <a:moveTo>
                    <a:pt x="12562" y="0"/>
                  </a:moveTo>
                  <a:cubicBezTo>
                    <a:pt x="9230" y="0"/>
                    <a:pt x="6035" y="1324"/>
                    <a:pt x="3680" y="3680"/>
                  </a:cubicBezTo>
                  <a:cubicBezTo>
                    <a:pt x="1323" y="6036"/>
                    <a:pt x="1" y="9231"/>
                    <a:pt x="1" y="12563"/>
                  </a:cubicBezTo>
                  <a:cubicBezTo>
                    <a:pt x="1" y="15894"/>
                    <a:pt x="1323" y="19089"/>
                    <a:pt x="3680" y="21444"/>
                  </a:cubicBezTo>
                  <a:cubicBezTo>
                    <a:pt x="6035" y="23799"/>
                    <a:pt x="9230" y="25123"/>
                    <a:pt x="12562" y="25123"/>
                  </a:cubicBezTo>
                  <a:cubicBezTo>
                    <a:pt x="15893" y="25123"/>
                    <a:pt x="19088" y="23799"/>
                    <a:pt x="21443" y="21444"/>
                  </a:cubicBezTo>
                  <a:cubicBezTo>
                    <a:pt x="23800" y="19089"/>
                    <a:pt x="25122" y="15894"/>
                    <a:pt x="25122" y="12563"/>
                  </a:cubicBezTo>
                  <a:cubicBezTo>
                    <a:pt x="25122" y="9231"/>
                    <a:pt x="23800" y="6036"/>
                    <a:pt x="21443" y="3680"/>
                  </a:cubicBezTo>
                  <a:cubicBezTo>
                    <a:pt x="19088" y="1324"/>
                    <a:pt x="15893" y="0"/>
                    <a:pt x="12562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4" name="Google Shape;1464;p35"/>
            <p:cNvSpPr/>
            <p:nvPr/>
          </p:nvSpPr>
          <p:spPr>
            <a:xfrm>
              <a:off x="3415297" y="6737723"/>
              <a:ext cx="843392" cy="843392"/>
            </a:xfrm>
            <a:custGeom>
              <a:avLst/>
              <a:gdLst/>
              <a:ahLst/>
              <a:cxnLst/>
              <a:rect l="l" t="t" r="r" b="b"/>
              <a:pathLst>
                <a:path w="22087" h="22087" extrusionOk="0">
                  <a:moveTo>
                    <a:pt x="11043" y="0"/>
                  </a:moveTo>
                  <a:cubicBezTo>
                    <a:pt x="8115" y="0"/>
                    <a:pt x="5306" y="1164"/>
                    <a:pt x="3234" y="3234"/>
                  </a:cubicBezTo>
                  <a:cubicBezTo>
                    <a:pt x="1164" y="5305"/>
                    <a:pt x="1" y="8114"/>
                    <a:pt x="1" y="11043"/>
                  </a:cubicBezTo>
                  <a:cubicBezTo>
                    <a:pt x="1" y="13972"/>
                    <a:pt x="1164" y="16781"/>
                    <a:pt x="3234" y="18851"/>
                  </a:cubicBezTo>
                  <a:cubicBezTo>
                    <a:pt x="5306" y="20923"/>
                    <a:pt x="8115" y="22086"/>
                    <a:pt x="11043" y="22086"/>
                  </a:cubicBezTo>
                  <a:cubicBezTo>
                    <a:pt x="13973" y="22086"/>
                    <a:pt x="16782" y="20923"/>
                    <a:pt x="18852" y="18851"/>
                  </a:cubicBezTo>
                  <a:cubicBezTo>
                    <a:pt x="20924" y="16781"/>
                    <a:pt x="22087" y="13972"/>
                    <a:pt x="22087" y="11043"/>
                  </a:cubicBezTo>
                  <a:cubicBezTo>
                    <a:pt x="22087" y="8114"/>
                    <a:pt x="20924" y="5305"/>
                    <a:pt x="18852" y="3234"/>
                  </a:cubicBezTo>
                  <a:cubicBezTo>
                    <a:pt x="16782" y="1164"/>
                    <a:pt x="13973" y="0"/>
                    <a:pt x="1104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5" name="Google Shape;1465;p35"/>
            <p:cNvSpPr/>
            <p:nvPr/>
          </p:nvSpPr>
          <p:spPr>
            <a:xfrm>
              <a:off x="3406591" y="7014298"/>
              <a:ext cx="432865" cy="291313"/>
            </a:xfrm>
            <a:custGeom>
              <a:avLst/>
              <a:gdLst/>
              <a:ahLst/>
              <a:cxnLst/>
              <a:rect l="l" t="t" r="r" b="b"/>
              <a:pathLst>
                <a:path w="11336" h="7629" extrusionOk="0">
                  <a:moveTo>
                    <a:pt x="903" y="1"/>
                  </a:moveTo>
                  <a:lnTo>
                    <a:pt x="903" y="1"/>
                  </a:lnTo>
                  <a:cubicBezTo>
                    <a:pt x="1" y="2463"/>
                    <a:pt x="5" y="5168"/>
                    <a:pt x="914" y="7629"/>
                  </a:cubicBezTo>
                  <a:lnTo>
                    <a:pt x="11335" y="4376"/>
                  </a:lnTo>
                  <a:lnTo>
                    <a:pt x="903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6" name="Google Shape;1466;p35"/>
            <p:cNvSpPr/>
            <p:nvPr/>
          </p:nvSpPr>
          <p:spPr>
            <a:xfrm>
              <a:off x="3693248" y="6737723"/>
              <a:ext cx="378375" cy="443672"/>
            </a:xfrm>
            <a:custGeom>
              <a:avLst/>
              <a:gdLst/>
              <a:ahLst/>
              <a:cxnLst/>
              <a:rect l="l" t="t" r="r" b="b"/>
              <a:pathLst>
                <a:path w="9909" h="11619" extrusionOk="0">
                  <a:moveTo>
                    <a:pt x="3758" y="0"/>
                  </a:moveTo>
                  <a:cubicBezTo>
                    <a:pt x="2495" y="0"/>
                    <a:pt x="1223" y="217"/>
                    <a:pt x="1" y="661"/>
                  </a:cubicBezTo>
                  <a:lnTo>
                    <a:pt x="3700" y="11266"/>
                  </a:lnTo>
                  <a:lnTo>
                    <a:pt x="3828" y="11619"/>
                  </a:lnTo>
                  <a:lnTo>
                    <a:pt x="9909" y="1864"/>
                  </a:lnTo>
                  <a:cubicBezTo>
                    <a:pt x="8082" y="641"/>
                    <a:pt x="5933" y="0"/>
                    <a:pt x="3758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7" name="Google Shape;1467;p35"/>
            <p:cNvSpPr/>
            <p:nvPr/>
          </p:nvSpPr>
          <p:spPr>
            <a:xfrm>
              <a:off x="3632113" y="7181359"/>
              <a:ext cx="328926" cy="399682"/>
            </a:xfrm>
            <a:custGeom>
              <a:avLst/>
              <a:gdLst/>
              <a:ahLst/>
              <a:cxnLst/>
              <a:rect l="l" t="t" r="r" b="b"/>
              <a:pathLst>
                <a:path w="8614" h="10467" extrusionOk="0">
                  <a:moveTo>
                    <a:pt x="5429" y="1"/>
                  </a:moveTo>
                  <a:lnTo>
                    <a:pt x="0" y="9077"/>
                  </a:lnTo>
                  <a:cubicBezTo>
                    <a:pt x="1646" y="9991"/>
                    <a:pt x="3500" y="10467"/>
                    <a:pt x="5373" y="10467"/>
                  </a:cubicBezTo>
                  <a:cubicBezTo>
                    <a:pt x="6459" y="10467"/>
                    <a:pt x="7552" y="10307"/>
                    <a:pt x="8614" y="9979"/>
                  </a:cubicBezTo>
                  <a:lnTo>
                    <a:pt x="5429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8" name="Google Shape;1468;p35"/>
            <p:cNvSpPr/>
            <p:nvPr/>
          </p:nvSpPr>
          <p:spPr>
            <a:xfrm>
              <a:off x="3839421" y="7059662"/>
              <a:ext cx="429276" cy="270961"/>
            </a:xfrm>
            <a:custGeom>
              <a:avLst/>
              <a:gdLst/>
              <a:ahLst/>
              <a:cxnLst/>
              <a:rect l="l" t="t" r="r" b="b"/>
              <a:pathLst>
                <a:path w="11242" h="7096" extrusionOk="0">
                  <a:moveTo>
                    <a:pt x="10669" y="0"/>
                  </a:moveTo>
                  <a:lnTo>
                    <a:pt x="0" y="3188"/>
                  </a:lnTo>
                  <a:lnTo>
                    <a:pt x="10028" y="7095"/>
                  </a:lnTo>
                  <a:cubicBezTo>
                    <a:pt x="11017" y="4866"/>
                    <a:pt x="11242" y="2371"/>
                    <a:pt x="10669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69" name="Google Shape;1469;p35"/>
            <p:cNvSpPr/>
            <p:nvPr/>
          </p:nvSpPr>
          <p:spPr>
            <a:xfrm>
              <a:off x="3503734" y="6831926"/>
              <a:ext cx="805818" cy="749342"/>
            </a:xfrm>
            <a:custGeom>
              <a:avLst/>
              <a:gdLst/>
              <a:ahLst/>
              <a:cxnLst/>
              <a:rect l="l" t="t" r="r" b="b"/>
              <a:pathLst>
                <a:path w="21103" h="19624" extrusionOk="0">
                  <a:moveTo>
                    <a:pt x="15684" y="1"/>
                  </a:moveTo>
                  <a:lnTo>
                    <a:pt x="15684" y="1"/>
                  </a:lnTo>
                  <a:cubicBezTo>
                    <a:pt x="15781" y="410"/>
                    <a:pt x="15777" y="840"/>
                    <a:pt x="15932" y="1213"/>
                  </a:cubicBezTo>
                  <a:cubicBezTo>
                    <a:pt x="19269" y="9259"/>
                    <a:pt x="14964" y="16522"/>
                    <a:pt x="6389" y="16522"/>
                  </a:cubicBezTo>
                  <a:cubicBezTo>
                    <a:pt x="4462" y="16522"/>
                    <a:pt x="2320" y="16155"/>
                    <a:pt x="0" y="15349"/>
                  </a:cubicBezTo>
                  <a:lnTo>
                    <a:pt x="0" y="15349"/>
                  </a:lnTo>
                  <a:cubicBezTo>
                    <a:pt x="2083" y="18031"/>
                    <a:pt x="5316" y="19624"/>
                    <a:pt x="8726" y="19624"/>
                  </a:cubicBezTo>
                  <a:cubicBezTo>
                    <a:pt x="9838" y="19624"/>
                    <a:pt x="10969" y="19454"/>
                    <a:pt x="12084" y="19098"/>
                  </a:cubicBezTo>
                  <a:cubicBezTo>
                    <a:pt x="17895" y="17244"/>
                    <a:pt x="21102" y="11032"/>
                    <a:pt x="19248" y="5221"/>
                  </a:cubicBezTo>
                  <a:cubicBezTo>
                    <a:pt x="18597" y="3169"/>
                    <a:pt x="17357" y="1354"/>
                    <a:pt x="15684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0" name="Google Shape;1470;p35"/>
            <p:cNvSpPr/>
            <p:nvPr/>
          </p:nvSpPr>
          <p:spPr>
            <a:xfrm>
              <a:off x="3653344" y="7498640"/>
              <a:ext cx="140444" cy="40362"/>
            </a:xfrm>
            <a:custGeom>
              <a:avLst/>
              <a:gdLst/>
              <a:ahLst/>
              <a:cxnLst/>
              <a:rect l="l" t="t" r="r" b="b"/>
              <a:pathLst>
                <a:path w="3678" h="1057" extrusionOk="0">
                  <a:moveTo>
                    <a:pt x="799" y="0"/>
                  </a:moveTo>
                  <a:cubicBezTo>
                    <a:pt x="572" y="0"/>
                    <a:pt x="431" y="97"/>
                    <a:pt x="218" y="121"/>
                  </a:cubicBezTo>
                  <a:cubicBezTo>
                    <a:pt x="97" y="135"/>
                    <a:pt x="1" y="302"/>
                    <a:pt x="115" y="394"/>
                  </a:cubicBezTo>
                  <a:cubicBezTo>
                    <a:pt x="279" y="524"/>
                    <a:pt x="336" y="676"/>
                    <a:pt x="540" y="777"/>
                  </a:cubicBezTo>
                  <a:cubicBezTo>
                    <a:pt x="811" y="909"/>
                    <a:pt x="1118" y="967"/>
                    <a:pt x="1413" y="1007"/>
                  </a:cubicBezTo>
                  <a:cubicBezTo>
                    <a:pt x="1655" y="1039"/>
                    <a:pt x="1891" y="1056"/>
                    <a:pt x="2125" y="1056"/>
                  </a:cubicBezTo>
                  <a:cubicBezTo>
                    <a:pt x="2471" y="1056"/>
                    <a:pt x="2812" y="1019"/>
                    <a:pt x="3163" y="940"/>
                  </a:cubicBezTo>
                  <a:cubicBezTo>
                    <a:pt x="3677" y="822"/>
                    <a:pt x="3524" y="38"/>
                    <a:pt x="3023" y="38"/>
                  </a:cubicBezTo>
                  <a:cubicBezTo>
                    <a:pt x="3019" y="38"/>
                    <a:pt x="3016" y="38"/>
                    <a:pt x="3012" y="38"/>
                  </a:cubicBezTo>
                  <a:cubicBezTo>
                    <a:pt x="2685" y="45"/>
                    <a:pt x="2358" y="57"/>
                    <a:pt x="2032" y="57"/>
                  </a:cubicBezTo>
                  <a:cubicBezTo>
                    <a:pt x="1857" y="57"/>
                    <a:pt x="1683" y="54"/>
                    <a:pt x="1508" y="45"/>
                  </a:cubicBezTo>
                  <a:cubicBezTo>
                    <a:pt x="1275" y="32"/>
                    <a:pt x="1043" y="2"/>
                    <a:pt x="810" y="0"/>
                  </a:cubicBezTo>
                  <a:cubicBezTo>
                    <a:pt x="806" y="0"/>
                    <a:pt x="803" y="0"/>
                    <a:pt x="79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1" name="Google Shape;1471;p35"/>
            <p:cNvSpPr/>
            <p:nvPr/>
          </p:nvSpPr>
          <p:spPr>
            <a:xfrm>
              <a:off x="3814028" y="7500435"/>
              <a:ext cx="66136" cy="36085"/>
            </a:xfrm>
            <a:custGeom>
              <a:avLst/>
              <a:gdLst/>
              <a:ahLst/>
              <a:cxnLst/>
              <a:rect l="l" t="t" r="r" b="b"/>
              <a:pathLst>
                <a:path w="1732" h="945" extrusionOk="0">
                  <a:moveTo>
                    <a:pt x="1237" y="0"/>
                  </a:moveTo>
                  <a:cubicBezTo>
                    <a:pt x="1197" y="0"/>
                    <a:pt x="1157" y="5"/>
                    <a:pt x="1116" y="14"/>
                  </a:cubicBezTo>
                  <a:cubicBezTo>
                    <a:pt x="779" y="94"/>
                    <a:pt x="347" y="154"/>
                    <a:pt x="109" y="430"/>
                  </a:cubicBezTo>
                  <a:cubicBezTo>
                    <a:pt x="0" y="555"/>
                    <a:pt x="23" y="745"/>
                    <a:pt x="172" y="831"/>
                  </a:cubicBezTo>
                  <a:cubicBezTo>
                    <a:pt x="323" y="918"/>
                    <a:pt x="497" y="944"/>
                    <a:pt x="676" y="944"/>
                  </a:cubicBezTo>
                  <a:cubicBezTo>
                    <a:pt x="875" y="944"/>
                    <a:pt x="1079" y="911"/>
                    <a:pt x="1263" y="891"/>
                  </a:cubicBezTo>
                  <a:cubicBezTo>
                    <a:pt x="1530" y="862"/>
                    <a:pt x="1732" y="649"/>
                    <a:pt x="1684" y="370"/>
                  </a:cubicBezTo>
                  <a:cubicBezTo>
                    <a:pt x="1646" y="137"/>
                    <a:pt x="1454" y="0"/>
                    <a:pt x="123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2" name="Google Shape;1472;p35"/>
            <p:cNvSpPr/>
            <p:nvPr/>
          </p:nvSpPr>
          <p:spPr>
            <a:xfrm>
              <a:off x="4157275" y="6935102"/>
              <a:ext cx="55483" cy="169007"/>
            </a:xfrm>
            <a:custGeom>
              <a:avLst/>
              <a:gdLst/>
              <a:ahLst/>
              <a:cxnLst/>
              <a:rect l="l" t="t" r="r" b="b"/>
              <a:pathLst>
                <a:path w="1453" h="4426" extrusionOk="0">
                  <a:moveTo>
                    <a:pt x="391" y="0"/>
                  </a:moveTo>
                  <a:cubicBezTo>
                    <a:pt x="202" y="0"/>
                    <a:pt x="1" y="183"/>
                    <a:pt x="68" y="405"/>
                  </a:cubicBezTo>
                  <a:cubicBezTo>
                    <a:pt x="397" y="1517"/>
                    <a:pt x="478" y="2686"/>
                    <a:pt x="271" y="3831"/>
                  </a:cubicBezTo>
                  <a:cubicBezTo>
                    <a:pt x="206" y="4196"/>
                    <a:pt x="513" y="4426"/>
                    <a:pt x="797" y="4426"/>
                  </a:cubicBezTo>
                  <a:cubicBezTo>
                    <a:pt x="996" y="4426"/>
                    <a:pt x="1184" y="4314"/>
                    <a:pt x="1226" y="4058"/>
                  </a:cubicBezTo>
                  <a:cubicBezTo>
                    <a:pt x="1453" y="2683"/>
                    <a:pt x="1267" y="1388"/>
                    <a:pt x="630" y="150"/>
                  </a:cubicBezTo>
                  <a:cubicBezTo>
                    <a:pt x="575" y="45"/>
                    <a:pt x="485" y="0"/>
                    <a:pt x="39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73" name="Google Shape;1473;p35"/>
          <p:cNvGrpSpPr/>
          <p:nvPr/>
        </p:nvGrpSpPr>
        <p:grpSpPr>
          <a:xfrm>
            <a:off x="8852704" y="6307435"/>
            <a:ext cx="1692109" cy="1325099"/>
            <a:chOff x="850787" y="3382775"/>
            <a:chExt cx="1583038" cy="1239684"/>
          </a:xfrm>
        </p:grpSpPr>
        <p:sp>
          <p:nvSpPr>
            <p:cNvPr id="1474" name="Google Shape;1474;p35"/>
            <p:cNvSpPr/>
            <p:nvPr/>
          </p:nvSpPr>
          <p:spPr>
            <a:xfrm>
              <a:off x="850787" y="3993335"/>
              <a:ext cx="635998" cy="629125"/>
            </a:xfrm>
            <a:custGeom>
              <a:avLst/>
              <a:gdLst/>
              <a:ahLst/>
              <a:cxnLst/>
              <a:rect l="l" t="t" r="r" b="b"/>
              <a:pathLst>
                <a:path w="11382" h="11259" extrusionOk="0">
                  <a:moveTo>
                    <a:pt x="3037" y="1"/>
                  </a:moveTo>
                  <a:cubicBezTo>
                    <a:pt x="2726" y="1"/>
                    <a:pt x="2418" y="10"/>
                    <a:pt x="2114" y="29"/>
                  </a:cubicBezTo>
                  <a:cubicBezTo>
                    <a:pt x="1007" y="98"/>
                    <a:pt x="1" y="392"/>
                    <a:pt x="145" y="1751"/>
                  </a:cubicBezTo>
                  <a:cubicBezTo>
                    <a:pt x="218" y="2433"/>
                    <a:pt x="686" y="2946"/>
                    <a:pt x="1165" y="3400"/>
                  </a:cubicBezTo>
                  <a:cubicBezTo>
                    <a:pt x="1429" y="3648"/>
                    <a:pt x="1659" y="3766"/>
                    <a:pt x="1729" y="4137"/>
                  </a:cubicBezTo>
                  <a:cubicBezTo>
                    <a:pt x="1815" y="4597"/>
                    <a:pt x="1649" y="5067"/>
                    <a:pt x="1622" y="5522"/>
                  </a:cubicBezTo>
                  <a:cubicBezTo>
                    <a:pt x="1582" y="6190"/>
                    <a:pt x="1835" y="6717"/>
                    <a:pt x="2428" y="7025"/>
                  </a:cubicBezTo>
                  <a:cubicBezTo>
                    <a:pt x="2728" y="7182"/>
                    <a:pt x="3070" y="7251"/>
                    <a:pt x="3356" y="7435"/>
                  </a:cubicBezTo>
                  <a:cubicBezTo>
                    <a:pt x="3954" y="7821"/>
                    <a:pt x="3885" y="8389"/>
                    <a:pt x="3983" y="9013"/>
                  </a:cubicBezTo>
                  <a:cubicBezTo>
                    <a:pt x="4146" y="10069"/>
                    <a:pt x="5001" y="11259"/>
                    <a:pt x="5990" y="11259"/>
                  </a:cubicBezTo>
                  <a:cubicBezTo>
                    <a:pt x="6301" y="11259"/>
                    <a:pt x="6625" y="11141"/>
                    <a:pt x="6945" y="10866"/>
                  </a:cubicBezTo>
                  <a:cubicBezTo>
                    <a:pt x="6961" y="10855"/>
                    <a:pt x="6974" y="10844"/>
                    <a:pt x="6987" y="10830"/>
                  </a:cubicBezTo>
                  <a:cubicBezTo>
                    <a:pt x="8593" y="9166"/>
                    <a:pt x="9680" y="6763"/>
                    <a:pt x="10562" y="4656"/>
                  </a:cubicBezTo>
                  <a:cubicBezTo>
                    <a:pt x="10845" y="3982"/>
                    <a:pt x="11381" y="2963"/>
                    <a:pt x="11237" y="2199"/>
                  </a:cubicBezTo>
                  <a:cubicBezTo>
                    <a:pt x="11127" y="1618"/>
                    <a:pt x="10346" y="1412"/>
                    <a:pt x="9867" y="1244"/>
                  </a:cubicBezTo>
                  <a:cubicBezTo>
                    <a:pt x="7762" y="495"/>
                    <a:pt x="5324" y="1"/>
                    <a:pt x="3037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5" name="Google Shape;1475;p35"/>
            <p:cNvSpPr/>
            <p:nvPr/>
          </p:nvSpPr>
          <p:spPr>
            <a:xfrm>
              <a:off x="1793078" y="3382775"/>
              <a:ext cx="640747" cy="630410"/>
            </a:xfrm>
            <a:custGeom>
              <a:avLst/>
              <a:gdLst/>
              <a:ahLst/>
              <a:cxnLst/>
              <a:rect l="l" t="t" r="r" b="b"/>
              <a:pathLst>
                <a:path w="11467" h="11282" extrusionOk="0">
                  <a:moveTo>
                    <a:pt x="5141" y="1"/>
                  </a:moveTo>
                  <a:cubicBezTo>
                    <a:pt x="4698" y="1"/>
                    <a:pt x="4390" y="257"/>
                    <a:pt x="4075" y="606"/>
                  </a:cubicBezTo>
                  <a:cubicBezTo>
                    <a:pt x="2378" y="2482"/>
                    <a:pt x="1300" y="5163"/>
                    <a:pt x="563" y="7551"/>
                  </a:cubicBezTo>
                  <a:cubicBezTo>
                    <a:pt x="397" y="8092"/>
                    <a:pt x="0" y="9054"/>
                    <a:pt x="222" y="9636"/>
                  </a:cubicBezTo>
                  <a:cubicBezTo>
                    <a:pt x="445" y="10216"/>
                    <a:pt x="1425" y="10380"/>
                    <a:pt x="1937" y="10508"/>
                  </a:cubicBezTo>
                  <a:cubicBezTo>
                    <a:pt x="3335" y="10859"/>
                    <a:pt x="4784" y="11042"/>
                    <a:pt x="6219" y="11163"/>
                  </a:cubicBezTo>
                  <a:cubicBezTo>
                    <a:pt x="6914" y="11222"/>
                    <a:pt x="7632" y="11282"/>
                    <a:pt x="8345" y="11282"/>
                  </a:cubicBezTo>
                  <a:cubicBezTo>
                    <a:pt x="8866" y="11282"/>
                    <a:pt x="9385" y="11250"/>
                    <a:pt x="9892" y="11163"/>
                  </a:cubicBezTo>
                  <a:cubicBezTo>
                    <a:pt x="9908" y="11163"/>
                    <a:pt x="9927" y="11160"/>
                    <a:pt x="9944" y="11155"/>
                  </a:cubicBezTo>
                  <a:cubicBezTo>
                    <a:pt x="9962" y="11152"/>
                    <a:pt x="9979" y="11147"/>
                    <a:pt x="9994" y="11141"/>
                  </a:cubicBezTo>
                  <a:cubicBezTo>
                    <a:pt x="11467" y="10731"/>
                    <a:pt x="11271" y="9079"/>
                    <a:pt x="10468" y="8034"/>
                  </a:cubicBezTo>
                  <a:cubicBezTo>
                    <a:pt x="10203" y="7687"/>
                    <a:pt x="9847" y="7503"/>
                    <a:pt x="9541" y="7202"/>
                  </a:cubicBezTo>
                  <a:cubicBezTo>
                    <a:pt x="9156" y="6823"/>
                    <a:pt x="9090" y="6417"/>
                    <a:pt x="9176" y="5914"/>
                  </a:cubicBezTo>
                  <a:cubicBezTo>
                    <a:pt x="9263" y="5398"/>
                    <a:pt x="9444" y="4905"/>
                    <a:pt x="9187" y="4405"/>
                  </a:cubicBezTo>
                  <a:cubicBezTo>
                    <a:pt x="8839" y="3729"/>
                    <a:pt x="8018" y="3590"/>
                    <a:pt x="7449" y="3176"/>
                  </a:cubicBezTo>
                  <a:cubicBezTo>
                    <a:pt x="6848" y="2741"/>
                    <a:pt x="7003" y="1826"/>
                    <a:pt x="6729" y="1172"/>
                  </a:cubicBezTo>
                  <a:cubicBezTo>
                    <a:pt x="6493" y="609"/>
                    <a:pt x="6004" y="145"/>
                    <a:pt x="5388" y="26"/>
                  </a:cubicBezTo>
                  <a:cubicBezTo>
                    <a:pt x="5301" y="9"/>
                    <a:pt x="5219" y="1"/>
                    <a:pt x="5141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6" name="Google Shape;1476;p35"/>
            <p:cNvSpPr/>
            <p:nvPr/>
          </p:nvSpPr>
          <p:spPr>
            <a:xfrm>
              <a:off x="1186266" y="3585159"/>
              <a:ext cx="881523" cy="831904"/>
            </a:xfrm>
            <a:custGeom>
              <a:avLst/>
              <a:gdLst/>
              <a:ahLst/>
              <a:cxnLst/>
              <a:rect l="l" t="t" r="r" b="b"/>
              <a:pathLst>
                <a:path w="15776" h="14888" extrusionOk="0">
                  <a:moveTo>
                    <a:pt x="8257" y="1"/>
                  </a:moveTo>
                  <a:cubicBezTo>
                    <a:pt x="5654" y="1"/>
                    <a:pt x="3052" y="1401"/>
                    <a:pt x="1698" y="3642"/>
                  </a:cubicBezTo>
                  <a:cubicBezTo>
                    <a:pt x="0" y="6454"/>
                    <a:pt x="374" y="10431"/>
                    <a:pt x="2618" y="12850"/>
                  </a:cubicBezTo>
                  <a:cubicBezTo>
                    <a:pt x="3908" y="14241"/>
                    <a:pt x="5817" y="14888"/>
                    <a:pt x="7729" y="14888"/>
                  </a:cubicBezTo>
                  <a:cubicBezTo>
                    <a:pt x="9135" y="14888"/>
                    <a:pt x="10543" y="14538"/>
                    <a:pt x="11708" y="13877"/>
                  </a:cubicBezTo>
                  <a:cubicBezTo>
                    <a:pt x="14193" y="12464"/>
                    <a:pt x="15776" y="9563"/>
                    <a:pt x="15531" y="6715"/>
                  </a:cubicBezTo>
                  <a:cubicBezTo>
                    <a:pt x="15448" y="5752"/>
                    <a:pt x="15154" y="4821"/>
                    <a:pt x="14696" y="3973"/>
                  </a:cubicBezTo>
                  <a:cubicBezTo>
                    <a:pt x="13678" y="2087"/>
                    <a:pt x="11849" y="619"/>
                    <a:pt x="9746" y="159"/>
                  </a:cubicBezTo>
                  <a:cubicBezTo>
                    <a:pt x="9256" y="52"/>
                    <a:pt x="8756" y="1"/>
                    <a:pt x="825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7" name="Google Shape;1477;p35"/>
            <p:cNvSpPr/>
            <p:nvPr/>
          </p:nvSpPr>
          <p:spPr>
            <a:xfrm>
              <a:off x="887497" y="4018367"/>
              <a:ext cx="162604" cy="125780"/>
            </a:xfrm>
            <a:custGeom>
              <a:avLst/>
              <a:gdLst/>
              <a:ahLst/>
              <a:cxnLst/>
              <a:rect l="l" t="t" r="r" b="b"/>
              <a:pathLst>
                <a:path w="2910" h="2251" extrusionOk="0">
                  <a:moveTo>
                    <a:pt x="1597" y="1"/>
                  </a:moveTo>
                  <a:cubicBezTo>
                    <a:pt x="1226" y="1"/>
                    <a:pt x="853" y="192"/>
                    <a:pt x="571" y="459"/>
                  </a:cubicBezTo>
                  <a:cubicBezTo>
                    <a:pt x="248" y="761"/>
                    <a:pt x="97" y="1159"/>
                    <a:pt x="36" y="1588"/>
                  </a:cubicBezTo>
                  <a:cubicBezTo>
                    <a:pt x="1" y="1838"/>
                    <a:pt x="205" y="2103"/>
                    <a:pt x="418" y="2195"/>
                  </a:cubicBezTo>
                  <a:cubicBezTo>
                    <a:pt x="505" y="2233"/>
                    <a:pt x="594" y="2251"/>
                    <a:pt x="681" y="2251"/>
                  </a:cubicBezTo>
                  <a:cubicBezTo>
                    <a:pt x="840" y="2251"/>
                    <a:pt x="994" y="2191"/>
                    <a:pt x="1124" y="2080"/>
                  </a:cubicBezTo>
                  <a:lnTo>
                    <a:pt x="1124" y="2079"/>
                  </a:lnTo>
                  <a:cubicBezTo>
                    <a:pt x="1149" y="2057"/>
                    <a:pt x="1160" y="2045"/>
                    <a:pt x="1165" y="2039"/>
                  </a:cubicBezTo>
                  <a:lnTo>
                    <a:pt x="1165" y="2039"/>
                  </a:lnTo>
                  <a:cubicBezTo>
                    <a:pt x="1173" y="2036"/>
                    <a:pt x="1185" y="2031"/>
                    <a:pt x="1205" y="2022"/>
                  </a:cubicBezTo>
                  <a:cubicBezTo>
                    <a:pt x="1225" y="2013"/>
                    <a:pt x="1239" y="2006"/>
                    <a:pt x="1248" y="2001"/>
                  </a:cubicBezTo>
                  <a:lnTo>
                    <a:pt x="1248" y="2001"/>
                  </a:lnTo>
                  <a:cubicBezTo>
                    <a:pt x="1255" y="2000"/>
                    <a:pt x="1263" y="1998"/>
                    <a:pt x="1271" y="1996"/>
                  </a:cubicBezTo>
                  <a:cubicBezTo>
                    <a:pt x="1329" y="1981"/>
                    <a:pt x="1386" y="1964"/>
                    <a:pt x="1443" y="1950"/>
                  </a:cubicBezTo>
                  <a:lnTo>
                    <a:pt x="1443" y="1950"/>
                  </a:lnTo>
                  <a:cubicBezTo>
                    <a:pt x="1450" y="1950"/>
                    <a:pt x="1457" y="1950"/>
                    <a:pt x="1464" y="1950"/>
                  </a:cubicBezTo>
                  <a:lnTo>
                    <a:pt x="1716" y="1927"/>
                  </a:lnTo>
                  <a:cubicBezTo>
                    <a:pt x="2528" y="1801"/>
                    <a:pt x="2909" y="774"/>
                    <a:pt x="2238" y="230"/>
                  </a:cubicBezTo>
                  <a:cubicBezTo>
                    <a:pt x="2039" y="69"/>
                    <a:pt x="1818" y="1"/>
                    <a:pt x="159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8" name="Google Shape;1478;p35"/>
            <p:cNvSpPr/>
            <p:nvPr/>
          </p:nvSpPr>
          <p:spPr>
            <a:xfrm>
              <a:off x="953263" y="4273889"/>
              <a:ext cx="92198" cy="84990"/>
            </a:xfrm>
            <a:custGeom>
              <a:avLst/>
              <a:gdLst/>
              <a:ahLst/>
              <a:cxnLst/>
              <a:rect l="l" t="t" r="r" b="b"/>
              <a:pathLst>
                <a:path w="1650" h="1521" extrusionOk="0">
                  <a:moveTo>
                    <a:pt x="715" y="0"/>
                  </a:moveTo>
                  <a:cubicBezTo>
                    <a:pt x="585" y="0"/>
                    <a:pt x="458" y="43"/>
                    <a:pt x="353" y="118"/>
                  </a:cubicBezTo>
                  <a:cubicBezTo>
                    <a:pt x="128" y="281"/>
                    <a:pt x="1" y="641"/>
                    <a:pt x="169" y="894"/>
                  </a:cubicBezTo>
                  <a:lnTo>
                    <a:pt x="171" y="894"/>
                  </a:lnTo>
                  <a:cubicBezTo>
                    <a:pt x="228" y="979"/>
                    <a:pt x="284" y="1065"/>
                    <a:pt x="344" y="1148"/>
                  </a:cubicBezTo>
                  <a:cubicBezTo>
                    <a:pt x="431" y="1270"/>
                    <a:pt x="554" y="1350"/>
                    <a:pt x="677" y="1433"/>
                  </a:cubicBezTo>
                  <a:cubicBezTo>
                    <a:pt x="764" y="1492"/>
                    <a:pt x="874" y="1521"/>
                    <a:pt x="985" y="1521"/>
                  </a:cubicBezTo>
                  <a:cubicBezTo>
                    <a:pt x="1142" y="1521"/>
                    <a:pt x="1301" y="1464"/>
                    <a:pt x="1404" y="1356"/>
                  </a:cubicBezTo>
                  <a:cubicBezTo>
                    <a:pt x="1588" y="1166"/>
                    <a:pt x="1650" y="877"/>
                    <a:pt x="1519" y="638"/>
                  </a:cubicBezTo>
                  <a:cubicBezTo>
                    <a:pt x="1463" y="533"/>
                    <a:pt x="1409" y="415"/>
                    <a:pt x="1323" y="334"/>
                  </a:cubicBezTo>
                  <a:cubicBezTo>
                    <a:pt x="1270" y="281"/>
                    <a:pt x="1204" y="236"/>
                    <a:pt x="1145" y="189"/>
                  </a:cubicBezTo>
                  <a:cubicBezTo>
                    <a:pt x="1024" y="88"/>
                    <a:pt x="899" y="0"/>
                    <a:pt x="733" y="0"/>
                  </a:cubicBezTo>
                  <a:cubicBezTo>
                    <a:pt x="732" y="0"/>
                    <a:pt x="730" y="0"/>
                    <a:pt x="729" y="0"/>
                  </a:cubicBezTo>
                  <a:cubicBezTo>
                    <a:pt x="724" y="0"/>
                    <a:pt x="720" y="0"/>
                    <a:pt x="71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79" name="Google Shape;1479;p35"/>
            <p:cNvSpPr/>
            <p:nvPr/>
          </p:nvSpPr>
          <p:spPr>
            <a:xfrm>
              <a:off x="2084833" y="3825435"/>
              <a:ext cx="138838" cy="93749"/>
            </a:xfrm>
            <a:custGeom>
              <a:avLst/>
              <a:gdLst/>
              <a:ahLst/>
              <a:cxnLst/>
              <a:rect l="l" t="t" r="r" b="b"/>
              <a:pathLst>
                <a:path w="3073" h="2075" extrusionOk="0">
                  <a:moveTo>
                    <a:pt x="1262" y="556"/>
                  </a:moveTo>
                  <a:cubicBezTo>
                    <a:pt x="1265" y="556"/>
                    <a:pt x="1254" y="573"/>
                    <a:pt x="1229" y="590"/>
                  </a:cubicBezTo>
                  <a:lnTo>
                    <a:pt x="1229" y="590"/>
                  </a:lnTo>
                  <a:cubicBezTo>
                    <a:pt x="1248" y="565"/>
                    <a:pt x="1259" y="556"/>
                    <a:pt x="1262" y="556"/>
                  </a:cubicBezTo>
                  <a:close/>
                  <a:moveTo>
                    <a:pt x="1258" y="577"/>
                  </a:moveTo>
                  <a:cubicBezTo>
                    <a:pt x="1258" y="577"/>
                    <a:pt x="1250" y="581"/>
                    <a:pt x="1228" y="591"/>
                  </a:cubicBezTo>
                  <a:lnTo>
                    <a:pt x="1228" y="591"/>
                  </a:lnTo>
                  <a:cubicBezTo>
                    <a:pt x="1228" y="591"/>
                    <a:pt x="1228" y="591"/>
                    <a:pt x="1228" y="591"/>
                  </a:cubicBezTo>
                  <a:lnTo>
                    <a:pt x="1228" y="591"/>
                  </a:lnTo>
                  <a:cubicBezTo>
                    <a:pt x="1244" y="583"/>
                    <a:pt x="1258" y="577"/>
                    <a:pt x="1258" y="577"/>
                  </a:cubicBezTo>
                  <a:close/>
                  <a:moveTo>
                    <a:pt x="1211" y="599"/>
                  </a:moveTo>
                  <a:cubicBezTo>
                    <a:pt x="1206" y="602"/>
                    <a:pt x="1201" y="604"/>
                    <a:pt x="1195" y="607"/>
                  </a:cubicBezTo>
                  <a:cubicBezTo>
                    <a:pt x="1195" y="607"/>
                    <a:pt x="1194" y="608"/>
                    <a:pt x="1193" y="608"/>
                  </a:cubicBezTo>
                  <a:lnTo>
                    <a:pt x="1193" y="608"/>
                  </a:lnTo>
                  <a:cubicBezTo>
                    <a:pt x="1198" y="606"/>
                    <a:pt x="1205" y="603"/>
                    <a:pt x="1211" y="599"/>
                  </a:cubicBezTo>
                  <a:close/>
                  <a:moveTo>
                    <a:pt x="1217" y="607"/>
                  </a:moveTo>
                  <a:lnTo>
                    <a:pt x="1217" y="607"/>
                  </a:lnTo>
                  <a:cubicBezTo>
                    <a:pt x="1216" y="607"/>
                    <a:pt x="1216" y="608"/>
                    <a:pt x="1215" y="608"/>
                  </a:cubicBezTo>
                  <a:cubicBezTo>
                    <a:pt x="1216" y="608"/>
                    <a:pt x="1216" y="607"/>
                    <a:pt x="1217" y="607"/>
                  </a:cubicBezTo>
                  <a:close/>
                  <a:moveTo>
                    <a:pt x="1136" y="647"/>
                  </a:moveTo>
                  <a:cubicBezTo>
                    <a:pt x="1135" y="648"/>
                    <a:pt x="1134" y="649"/>
                    <a:pt x="1133" y="650"/>
                  </a:cubicBezTo>
                  <a:lnTo>
                    <a:pt x="1129" y="650"/>
                  </a:lnTo>
                  <a:cubicBezTo>
                    <a:pt x="1132" y="649"/>
                    <a:pt x="1134" y="648"/>
                    <a:pt x="1136" y="647"/>
                  </a:cubicBezTo>
                  <a:close/>
                  <a:moveTo>
                    <a:pt x="1132" y="651"/>
                  </a:moveTo>
                  <a:lnTo>
                    <a:pt x="1132" y="651"/>
                  </a:lnTo>
                  <a:cubicBezTo>
                    <a:pt x="1130" y="652"/>
                    <a:pt x="1128" y="653"/>
                    <a:pt x="1126" y="654"/>
                  </a:cubicBezTo>
                  <a:lnTo>
                    <a:pt x="1126" y="654"/>
                  </a:lnTo>
                  <a:cubicBezTo>
                    <a:pt x="1125" y="654"/>
                    <a:pt x="1124" y="654"/>
                    <a:pt x="1123" y="653"/>
                  </a:cubicBezTo>
                  <a:lnTo>
                    <a:pt x="1123" y="653"/>
                  </a:lnTo>
                  <a:cubicBezTo>
                    <a:pt x="1123" y="653"/>
                    <a:pt x="1124" y="652"/>
                    <a:pt x="1125" y="651"/>
                  </a:cubicBezTo>
                  <a:cubicBezTo>
                    <a:pt x="1125" y="651"/>
                    <a:pt x="1126" y="651"/>
                    <a:pt x="1127" y="651"/>
                  </a:cubicBezTo>
                  <a:lnTo>
                    <a:pt x="1127" y="651"/>
                  </a:lnTo>
                  <a:lnTo>
                    <a:pt x="1132" y="651"/>
                  </a:lnTo>
                  <a:close/>
                  <a:moveTo>
                    <a:pt x="1122" y="654"/>
                  </a:moveTo>
                  <a:cubicBezTo>
                    <a:pt x="1123" y="654"/>
                    <a:pt x="1124" y="655"/>
                    <a:pt x="1126" y="655"/>
                  </a:cubicBezTo>
                  <a:lnTo>
                    <a:pt x="1126" y="655"/>
                  </a:lnTo>
                  <a:cubicBezTo>
                    <a:pt x="1111" y="665"/>
                    <a:pt x="1100" y="673"/>
                    <a:pt x="1099" y="673"/>
                  </a:cubicBezTo>
                  <a:cubicBezTo>
                    <a:pt x="1099" y="673"/>
                    <a:pt x="1105" y="668"/>
                    <a:pt x="1122" y="654"/>
                  </a:cubicBezTo>
                  <a:close/>
                  <a:moveTo>
                    <a:pt x="2044" y="1"/>
                  </a:moveTo>
                  <a:cubicBezTo>
                    <a:pt x="1940" y="1"/>
                    <a:pt x="1833" y="27"/>
                    <a:pt x="1727" y="86"/>
                  </a:cubicBezTo>
                  <a:cubicBezTo>
                    <a:pt x="1562" y="175"/>
                    <a:pt x="1421" y="302"/>
                    <a:pt x="1315" y="457"/>
                  </a:cubicBezTo>
                  <a:cubicBezTo>
                    <a:pt x="1284" y="500"/>
                    <a:pt x="1258" y="547"/>
                    <a:pt x="1228" y="591"/>
                  </a:cubicBezTo>
                  <a:lnTo>
                    <a:pt x="1228" y="591"/>
                  </a:lnTo>
                  <a:cubicBezTo>
                    <a:pt x="1227" y="591"/>
                    <a:pt x="1226" y="592"/>
                    <a:pt x="1225" y="593"/>
                  </a:cubicBezTo>
                  <a:lnTo>
                    <a:pt x="1225" y="593"/>
                  </a:lnTo>
                  <a:cubicBezTo>
                    <a:pt x="1226" y="592"/>
                    <a:pt x="1226" y="592"/>
                    <a:pt x="1227" y="592"/>
                  </a:cubicBezTo>
                  <a:lnTo>
                    <a:pt x="1227" y="592"/>
                  </a:lnTo>
                  <a:cubicBezTo>
                    <a:pt x="1227" y="592"/>
                    <a:pt x="1227" y="592"/>
                    <a:pt x="1227" y="592"/>
                  </a:cubicBezTo>
                  <a:lnTo>
                    <a:pt x="1227" y="592"/>
                  </a:lnTo>
                  <a:cubicBezTo>
                    <a:pt x="1226" y="592"/>
                    <a:pt x="1226" y="592"/>
                    <a:pt x="1225" y="593"/>
                  </a:cubicBezTo>
                  <a:lnTo>
                    <a:pt x="1225" y="593"/>
                  </a:lnTo>
                  <a:cubicBezTo>
                    <a:pt x="1225" y="593"/>
                    <a:pt x="1225" y="593"/>
                    <a:pt x="1225" y="593"/>
                  </a:cubicBezTo>
                  <a:lnTo>
                    <a:pt x="1225" y="593"/>
                  </a:lnTo>
                  <a:cubicBezTo>
                    <a:pt x="1221" y="595"/>
                    <a:pt x="1216" y="597"/>
                    <a:pt x="1211" y="599"/>
                  </a:cubicBezTo>
                  <a:lnTo>
                    <a:pt x="1211" y="599"/>
                  </a:lnTo>
                  <a:cubicBezTo>
                    <a:pt x="1216" y="597"/>
                    <a:pt x="1221" y="595"/>
                    <a:pt x="1225" y="593"/>
                  </a:cubicBezTo>
                  <a:lnTo>
                    <a:pt x="1225" y="593"/>
                  </a:lnTo>
                  <a:cubicBezTo>
                    <a:pt x="1218" y="597"/>
                    <a:pt x="1210" y="601"/>
                    <a:pt x="1202" y="605"/>
                  </a:cubicBezTo>
                  <a:cubicBezTo>
                    <a:pt x="1195" y="609"/>
                    <a:pt x="1190" y="611"/>
                    <a:pt x="1186" y="613"/>
                  </a:cubicBezTo>
                  <a:lnTo>
                    <a:pt x="1186" y="613"/>
                  </a:lnTo>
                  <a:cubicBezTo>
                    <a:pt x="1188" y="611"/>
                    <a:pt x="1191" y="610"/>
                    <a:pt x="1193" y="608"/>
                  </a:cubicBezTo>
                  <a:lnTo>
                    <a:pt x="1193" y="608"/>
                  </a:lnTo>
                  <a:cubicBezTo>
                    <a:pt x="1184" y="613"/>
                    <a:pt x="1178" y="616"/>
                    <a:pt x="1178" y="616"/>
                  </a:cubicBezTo>
                  <a:cubicBezTo>
                    <a:pt x="1178" y="616"/>
                    <a:pt x="1181" y="615"/>
                    <a:pt x="1186" y="613"/>
                  </a:cubicBezTo>
                  <a:lnTo>
                    <a:pt x="1186" y="613"/>
                  </a:lnTo>
                  <a:cubicBezTo>
                    <a:pt x="1176" y="619"/>
                    <a:pt x="1162" y="629"/>
                    <a:pt x="1148" y="639"/>
                  </a:cubicBezTo>
                  <a:lnTo>
                    <a:pt x="1148" y="639"/>
                  </a:lnTo>
                  <a:cubicBezTo>
                    <a:pt x="1139" y="641"/>
                    <a:pt x="1126" y="645"/>
                    <a:pt x="1108" y="650"/>
                  </a:cubicBezTo>
                  <a:lnTo>
                    <a:pt x="1108" y="650"/>
                  </a:lnTo>
                  <a:cubicBezTo>
                    <a:pt x="1105" y="649"/>
                    <a:pt x="1101" y="648"/>
                    <a:pt x="1097" y="647"/>
                  </a:cubicBezTo>
                  <a:cubicBezTo>
                    <a:pt x="1031" y="629"/>
                    <a:pt x="967" y="620"/>
                    <a:pt x="906" y="620"/>
                  </a:cubicBezTo>
                  <a:cubicBezTo>
                    <a:pt x="299" y="620"/>
                    <a:pt x="0" y="1456"/>
                    <a:pt x="563" y="1837"/>
                  </a:cubicBezTo>
                  <a:cubicBezTo>
                    <a:pt x="798" y="1997"/>
                    <a:pt x="1078" y="2074"/>
                    <a:pt x="1360" y="2074"/>
                  </a:cubicBezTo>
                  <a:cubicBezTo>
                    <a:pt x="1594" y="2074"/>
                    <a:pt x="1829" y="2021"/>
                    <a:pt x="2038" y="1917"/>
                  </a:cubicBezTo>
                  <a:cubicBezTo>
                    <a:pt x="2570" y="1654"/>
                    <a:pt x="3073" y="952"/>
                    <a:pt x="2677" y="372"/>
                  </a:cubicBezTo>
                  <a:cubicBezTo>
                    <a:pt x="2527" y="154"/>
                    <a:pt x="2295" y="1"/>
                    <a:pt x="2044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0" name="Google Shape;1480;p35"/>
            <p:cNvSpPr/>
            <p:nvPr/>
          </p:nvSpPr>
          <p:spPr>
            <a:xfrm>
              <a:off x="1961319" y="3624089"/>
              <a:ext cx="63613" cy="63207"/>
            </a:xfrm>
            <a:custGeom>
              <a:avLst/>
              <a:gdLst/>
              <a:ahLst/>
              <a:cxnLst/>
              <a:rect l="l" t="t" r="r" b="b"/>
              <a:pathLst>
                <a:path w="1408" h="1399" extrusionOk="0">
                  <a:moveTo>
                    <a:pt x="799" y="1"/>
                  </a:moveTo>
                  <a:cubicBezTo>
                    <a:pt x="588" y="1"/>
                    <a:pt x="399" y="85"/>
                    <a:pt x="266" y="249"/>
                  </a:cubicBezTo>
                  <a:cubicBezTo>
                    <a:pt x="214" y="314"/>
                    <a:pt x="180" y="381"/>
                    <a:pt x="156" y="454"/>
                  </a:cubicBezTo>
                  <a:lnTo>
                    <a:pt x="156" y="454"/>
                  </a:lnTo>
                  <a:cubicBezTo>
                    <a:pt x="68" y="556"/>
                    <a:pt x="11" y="678"/>
                    <a:pt x="5" y="815"/>
                  </a:cubicBezTo>
                  <a:cubicBezTo>
                    <a:pt x="1" y="956"/>
                    <a:pt x="57" y="1127"/>
                    <a:pt x="160" y="1225"/>
                  </a:cubicBezTo>
                  <a:cubicBezTo>
                    <a:pt x="274" y="1334"/>
                    <a:pt x="434" y="1398"/>
                    <a:pt x="591" y="1398"/>
                  </a:cubicBezTo>
                  <a:cubicBezTo>
                    <a:pt x="725" y="1398"/>
                    <a:pt x="858" y="1351"/>
                    <a:pt x="959" y="1245"/>
                  </a:cubicBezTo>
                  <a:lnTo>
                    <a:pt x="959" y="1247"/>
                  </a:lnTo>
                  <a:cubicBezTo>
                    <a:pt x="964" y="1241"/>
                    <a:pt x="969" y="1235"/>
                    <a:pt x="974" y="1229"/>
                  </a:cubicBezTo>
                  <a:lnTo>
                    <a:pt x="974" y="1229"/>
                  </a:lnTo>
                  <a:cubicBezTo>
                    <a:pt x="1024" y="1209"/>
                    <a:pt x="1072" y="1184"/>
                    <a:pt x="1118" y="1150"/>
                  </a:cubicBezTo>
                  <a:cubicBezTo>
                    <a:pt x="1276" y="1037"/>
                    <a:pt x="1407" y="825"/>
                    <a:pt x="1392" y="623"/>
                  </a:cubicBezTo>
                  <a:cubicBezTo>
                    <a:pt x="1381" y="464"/>
                    <a:pt x="1349" y="303"/>
                    <a:pt x="1228" y="186"/>
                  </a:cubicBezTo>
                  <a:cubicBezTo>
                    <a:pt x="1116" y="79"/>
                    <a:pt x="974" y="4"/>
                    <a:pt x="816" y="1"/>
                  </a:cubicBezTo>
                  <a:cubicBezTo>
                    <a:pt x="810" y="1"/>
                    <a:pt x="805" y="1"/>
                    <a:pt x="79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1" name="Google Shape;1481;p35"/>
            <p:cNvSpPr/>
            <p:nvPr/>
          </p:nvSpPr>
          <p:spPr>
            <a:xfrm>
              <a:off x="1279578" y="3724011"/>
              <a:ext cx="221331" cy="344708"/>
            </a:xfrm>
            <a:custGeom>
              <a:avLst/>
              <a:gdLst/>
              <a:ahLst/>
              <a:cxnLst/>
              <a:rect l="l" t="t" r="r" b="b"/>
              <a:pathLst>
                <a:path w="3961" h="6169" extrusionOk="0">
                  <a:moveTo>
                    <a:pt x="2972" y="1"/>
                  </a:moveTo>
                  <a:cubicBezTo>
                    <a:pt x="2902" y="1"/>
                    <a:pt x="2828" y="9"/>
                    <a:pt x="2751" y="28"/>
                  </a:cubicBezTo>
                  <a:cubicBezTo>
                    <a:pt x="1679" y="287"/>
                    <a:pt x="991" y="1432"/>
                    <a:pt x="568" y="2377"/>
                  </a:cubicBezTo>
                  <a:cubicBezTo>
                    <a:pt x="116" y="3393"/>
                    <a:pt x="1" y="4407"/>
                    <a:pt x="44" y="5514"/>
                  </a:cubicBezTo>
                  <a:cubicBezTo>
                    <a:pt x="61" y="5944"/>
                    <a:pt x="391" y="6168"/>
                    <a:pt x="715" y="6168"/>
                  </a:cubicBezTo>
                  <a:cubicBezTo>
                    <a:pt x="1018" y="6168"/>
                    <a:pt x="1315" y="5972"/>
                    <a:pt x="1345" y="5563"/>
                  </a:cubicBezTo>
                  <a:lnTo>
                    <a:pt x="1346" y="5563"/>
                  </a:lnTo>
                  <a:cubicBezTo>
                    <a:pt x="1406" y="4737"/>
                    <a:pt x="1740" y="3926"/>
                    <a:pt x="2177" y="3226"/>
                  </a:cubicBezTo>
                  <a:cubicBezTo>
                    <a:pt x="2600" y="2549"/>
                    <a:pt x="3360" y="2054"/>
                    <a:pt x="3691" y="1340"/>
                  </a:cubicBezTo>
                  <a:cubicBezTo>
                    <a:pt x="3960" y="758"/>
                    <a:pt x="3625" y="1"/>
                    <a:pt x="297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2" name="Google Shape;1482;p35"/>
            <p:cNvSpPr/>
            <p:nvPr/>
          </p:nvSpPr>
          <p:spPr>
            <a:xfrm>
              <a:off x="1497383" y="3649137"/>
              <a:ext cx="178082" cy="110190"/>
            </a:xfrm>
            <a:custGeom>
              <a:avLst/>
              <a:gdLst/>
              <a:ahLst/>
              <a:cxnLst/>
              <a:rect l="l" t="t" r="r" b="b"/>
              <a:pathLst>
                <a:path w="3187" h="1972" extrusionOk="0">
                  <a:moveTo>
                    <a:pt x="1828" y="1"/>
                  </a:moveTo>
                  <a:cubicBezTo>
                    <a:pt x="1641" y="1"/>
                    <a:pt x="1455" y="34"/>
                    <a:pt x="1277" y="101"/>
                  </a:cubicBezTo>
                  <a:cubicBezTo>
                    <a:pt x="1199" y="130"/>
                    <a:pt x="1121" y="159"/>
                    <a:pt x="1046" y="194"/>
                  </a:cubicBezTo>
                  <a:cubicBezTo>
                    <a:pt x="1037" y="198"/>
                    <a:pt x="1001" y="220"/>
                    <a:pt x="972" y="238"/>
                  </a:cubicBezTo>
                  <a:lnTo>
                    <a:pt x="972" y="238"/>
                  </a:lnTo>
                  <a:cubicBezTo>
                    <a:pt x="988" y="228"/>
                    <a:pt x="992" y="224"/>
                    <a:pt x="988" y="224"/>
                  </a:cubicBezTo>
                  <a:cubicBezTo>
                    <a:pt x="970" y="224"/>
                    <a:pt x="774" y="314"/>
                    <a:pt x="729" y="334"/>
                  </a:cubicBezTo>
                  <a:cubicBezTo>
                    <a:pt x="663" y="361"/>
                    <a:pt x="600" y="393"/>
                    <a:pt x="537" y="429"/>
                  </a:cubicBezTo>
                  <a:cubicBezTo>
                    <a:pt x="186" y="631"/>
                    <a:pt x="1" y="1109"/>
                    <a:pt x="220" y="1477"/>
                  </a:cubicBezTo>
                  <a:cubicBezTo>
                    <a:pt x="371" y="1731"/>
                    <a:pt x="635" y="1883"/>
                    <a:pt x="912" y="1883"/>
                  </a:cubicBezTo>
                  <a:cubicBezTo>
                    <a:pt x="1031" y="1883"/>
                    <a:pt x="1152" y="1855"/>
                    <a:pt x="1268" y="1794"/>
                  </a:cubicBezTo>
                  <a:lnTo>
                    <a:pt x="1268" y="1796"/>
                  </a:lnTo>
                  <a:cubicBezTo>
                    <a:pt x="1284" y="1787"/>
                    <a:pt x="1301" y="1778"/>
                    <a:pt x="1317" y="1769"/>
                  </a:cubicBezTo>
                  <a:lnTo>
                    <a:pt x="1317" y="1769"/>
                  </a:lnTo>
                  <a:cubicBezTo>
                    <a:pt x="1331" y="1772"/>
                    <a:pt x="1345" y="1776"/>
                    <a:pt x="1359" y="1780"/>
                  </a:cubicBezTo>
                  <a:cubicBezTo>
                    <a:pt x="1527" y="1829"/>
                    <a:pt x="1699" y="1874"/>
                    <a:pt x="1866" y="1929"/>
                  </a:cubicBezTo>
                  <a:cubicBezTo>
                    <a:pt x="1951" y="1958"/>
                    <a:pt x="2041" y="1971"/>
                    <a:pt x="2130" y="1971"/>
                  </a:cubicBezTo>
                  <a:cubicBezTo>
                    <a:pt x="2534" y="1971"/>
                    <a:pt x="2946" y="1695"/>
                    <a:pt x="3049" y="1298"/>
                  </a:cubicBezTo>
                  <a:cubicBezTo>
                    <a:pt x="3187" y="761"/>
                    <a:pt x="2906" y="318"/>
                    <a:pt x="2416" y="116"/>
                  </a:cubicBezTo>
                  <a:cubicBezTo>
                    <a:pt x="2227" y="39"/>
                    <a:pt x="2027" y="1"/>
                    <a:pt x="18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83" name="Google Shape;1483;p35"/>
          <p:cNvGrpSpPr/>
          <p:nvPr/>
        </p:nvGrpSpPr>
        <p:grpSpPr>
          <a:xfrm>
            <a:off x="8491565" y="4139601"/>
            <a:ext cx="2146126" cy="1966008"/>
            <a:chOff x="4435575" y="5449900"/>
            <a:chExt cx="863250" cy="790800"/>
          </a:xfrm>
        </p:grpSpPr>
        <p:sp>
          <p:nvSpPr>
            <p:cNvPr id="1484" name="Google Shape;1484;p35"/>
            <p:cNvSpPr/>
            <p:nvPr/>
          </p:nvSpPr>
          <p:spPr>
            <a:xfrm>
              <a:off x="4435575" y="5449900"/>
              <a:ext cx="863250" cy="790800"/>
            </a:xfrm>
            <a:custGeom>
              <a:avLst/>
              <a:gdLst/>
              <a:ahLst/>
              <a:cxnLst/>
              <a:rect l="l" t="t" r="r" b="b"/>
              <a:pathLst>
                <a:path w="34530" h="31632" extrusionOk="0">
                  <a:moveTo>
                    <a:pt x="16927" y="155"/>
                  </a:moveTo>
                  <a:cubicBezTo>
                    <a:pt x="19856" y="0"/>
                    <a:pt x="23377" y="1509"/>
                    <a:pt x="25810" y="3578"/>
                  </a:cubicBezTo>
                  <a:cubicBezTo>
                    <a:pt x="28926" y="6225"/>
                    <a:pt x="32202" y="9695"/>
                    <a:pt x="33298" y="13421"/>
                  </a:cubicBezTo>
                  <a:cubicBezTo>
                    <a:pt x="34530" y="17611"/>
                    <a:pt x="31937" y="22375"/>
                    <a:pt x="28606" y="25415"/>
                  </a:cubicBezTo>
                  <a:cubicBezTo>
                    <a:pt x="26039" y="27908"/>
                    <a:pt x="24346" y="29389"/>
                    <a:pt x="21548" y="30550"/>
                  </a:cubicBezTo>
                  <a:cubicBezTo>
                    <a:pt x="18948" y="31631"/>
                    <a:pt x="15100" y="31385"/>
                    <a:pt x="11714" y="29682"/>
                  </a:cubicBezTo>
                  <a:cubicBezTo>
                    <a:pt x="7415" y="27519"/>
                    <a:pt x="5662" y="24624"/>
                    <a:pt x="3896" y="21749"/>
                  </a:cubicBezTo>
                  <a:cubicBezTo>
                    <a:pt x="0" y="15861"/>
                    <a:pt x="3880" y="8919"/>
                    <a:pt x="8509" y="4828"/>
                  </a:cubicBezTo>
                  <a:cubicBezTo>
                    <a:pt x="10686" y="2783"/>
                    <a:pt x="12038" y="1105"/>
                    <a:pt x="15029" y="365"/>
                  </a:cubicBezTo>
                  <a:cubicBezTo>
                    <a:pt x="15334" y="289"/>
                    <a:pt x="15644" y="233"/>
                    <a:pt x="15957" y="198"/>
                  </a:cubicBezTo>
                  <a:cubicBezTo>
                    <a:pt x="16268" y="162"/>
                    <a:pt x="16602" y="168"/>
                    <a:pt x="16927" y="155"/>
                  </a:cubicBezTo>
                  <a:close/>
                  <a:moveTo>
                    <a:pt x="7698" y="24973"/>
                  </a:moveTo>
                  <a:cubicBezTo>
                    <a:pt x="10003" y="27715"/>
                    <a:pt x="13726" y="29607"/>
                    <a:pt x="17363" y="29804"/>
                  </a:cubicBezTo>
                  <a:cubicBezTo>
                    <a:pt x="15954" y="25140"/>
                    <a:pt x="13751" y="20441"/>
                    <a:pt x="17241" y="16089"/>
                  </a:cubicBezTo>
                  <a:cubicBezTo>
                    <a:pt x="12086" y="16755"/>
                    <a:pt x="10124" y="20998"/>
                    <a:pt x="7698" y="24973"/>
                  </a:cubicBezTo>
                  <a:close/>
                  <a:moveTo>
                    <a:pt x="3828" y="15101"/>
                  </a:moveTo>
                  <a:cubicBezTo>
                    <a:pt x="8511" y="13727"/>
                    <a:pt x="13200" y="11583"/>
                    <a:pt x="17555" y="15043"/>
                  </a:cubicBezTo>
                  <a:cubicBezTo>
                    <a:pt x="17005" y="10053"/>
                    <a:pt x="13048" y="8076"/>
                    <a:pt x="9249" y="5629"/>
                  </a:cubicBezTo>
                  <a:cubicBezTo>
                    <a:pt x="6809" y="7887"/>
                    <a:pt x="4263" y="11368"/>
                    <a:pt x="3827" y="15102"/>
                  </a:cubicBezTo>
                  <a:close/>
                  <a:moveTo>
                    <a:pt x="32033" y="16248"/>
                  </a:moveTo>
                  <a:cubicBezTo>
                    <a:pt x="27415" y="17636"/>
                    <a:pt x="22789" y="19783"/>
                    <a:pt x="18428" y="16467"/>
                  </a:cubicBezTo>
                  <a:cubicBezTo>
                    <a:pt x="19019" y="21414"/>
                    <a:pt x="23042" y="23344"/>
                    <a:pt x="26827" y="25723"/>
                  </a:cubicBezTo>
                  <a:cubicBezTo>
                    <a:pt x="29326" y="23469"/>
                    <a:pt x="31867" y="19890"/>
                    <a:pt x="32033" y="16248"/>
                  </a:cubicBezTo>
                  <a:close/>
                  <a:moveTo>
                    <a:pt x="18706" y="15148"/>
                  </a:moveTo>
                  <a:cubicBezTo>
                    <a:pt x="23560" y="14457"/>
                    <a:pt x="25407" y="10531"/>
                    <a:pt x="27708" y="6761"/>
                  </a:cubicBezTo>
                  <a:cubicBezTo>
                    <a:pt x="25498" y="4342"/>
                    <a:pt x="22041" y="2077"/>
                    <a:pt x="18475" y="1681"/>
                  </a:cubicBezTo>
                  <a:cubicBezTo>
                    <a:pt x="19860" y="6253"/>
                    <a:pt x="21992" y="10829"/>
                    <a:pt x="18706" y="1514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5" name="Google Shape;1485;p35"/>
            <p:cNvSpPr/>
            <p:nvPr/>
          </p:nvSpPr>
          <p:spPr>
            <a:xfrm>
              <a:off x="4628025" y="5852125"/>
              <a:ext cx="241650" cy="342900"/>
            </a:xfrm>
            <a:custGeom>
              <a:avLst/>
              <a:gdLst/>
              <a:ahLst/>
              <a:cxnLst/>
              <a:rect l="l" t="t" r="r" b="b"/>
              <a:pathLst>
                <a:path w="9666" h="13716" extrusionOk="0">
                  <a:moveTo>
                    <a:pt x="0" y="8884"/>
                  </a:moveTo>
                  <a:cubicBezTo>
                    <a:pt x="2426" y="4909"/>
                    <a:pt x="4388" y="665"/>
                    <a:pt x="9543" y="0"/>
                  </a:cubicBezTo>
                  <a:cubicBezTo>
                    <a:pt x="6053" y="4352"/>
                    <a:pt x="8255" y="9051"/>
                    <a:pt x="9665" y="13715"/>
                  </a:cubicBezTo>
                  <a:cubicBezTo>
                    <a:pt x="6028" y="13518"/>
                    <a:pt x="2305" y="11627"/>
                    <a:pt x="0" y="8884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6" name="Google Shape;1486;p35"/>
            <p:cNvSpPr/>
            <p:nvPr/>
          </p:nvSpPr>
          <p:spPr>
            <a:xfrm>
              <a:off x="4531250" y="5590650"/>
              <a:ext cx="343225" cy="236825"/>
            </a:xfrm>
            <a:custGeom>
              <a:avLst/>
              <a:gdLst/>
              <a:ahLst/>
              <a:cxnLst/>
              <a:rect l="l" t="t" r="r" b="b"/>
              <a:pathLst>
                <a:path w="13729" h="9473" extrusionOk="0">
                  <a:moveTo>
                    <a:pt x="0" y="9472"/>
                  </a:moveTo>
                  <a:cubicBezTo>
                    <a:pt x="436" y="5738"/>
                    <a:pt x="2982" y="2257"/>
                    <a:pt x="5422" y="1"/>
                  </a:cubicBezTo>
                  <a:cubicBezTo>
                    <a:pt x="9221" y="2447"/>
                    <a:pt x="13178" y="4423"/>
                    <a:pt x="13728" y="9413"/>
                  </a:cubicBezTo>
                  <a:cubicBezTo>
                    <a:pt x="9373" y="5954"/>
                    <a:pt x="4684" y="8097"/>
                    <a:pt x="0" y="9472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7" name="Google Shape;1487;p35"/>
            <p:cNvSpPr/>
            <p:nvPr/>
          </p:nvSpPr>
          <p:spPr>
            <a:xfrm>
              <a:off x="4896275" y="5856100"/>
              <a:ext cx="340125" cy="236925"/>
            </a:xfrm>
            <a:custGeom>
              <a:avLst/>
              <a:gdLst/>
              <a:ahLst/>
              <a:cxnLst/>
              <a:rect l="l" t="t" r="r" b="b"/>
              <a:pathLst>
                <a:path w="13605" h="9477" extrusionOk="0">
                  <a:moveTo>
                    <a:pt x="13605" y="0"/>
                  </a:moveTo>
                  <a:cubicBezTo>
                    <a:pt x="13439" y="3642"/>
                    <a:pt x="10898" y="7222"/>
                    <a:pt x="8399" y="9476"/>
                  </a:cubicBezTo>
                  <a:cubicBezTo>
                    <a:pt x="4614" y="7097"/>
                    <a:pt x="591" y="5166"/>
                    <a:pt x="0" y="219"/>
                  </a:cubicBezTo>
                  <a:cubicBezTo>
                    <a:pt x="4361" y="3535"/>
                    <a:pt x="8987" y="1390"/>
                    <a:pt x="1360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88" name="Google Shape;1488;p35"/>
            <p:cNvSpPr/>
            <p:nvPr/>
          </p:nvSpPr>
          <p:spPr>
            <a:xfrm>
              <a:off x="4897450" y="5491925"/>
              <a:ext cx="230850" cy="336675"/>
            </a:xfrm>
            <a:custGeom>
              <a:avLst/>
              <a:gdLst/>
              <a:ahLst/>
              <a:cxnLst/>
              <a:rect l="l" t="t" r="r" b="b"/>
              <a:pathLst>
                <a:path w="9234" h="13467" extrusionOk="0">
                  <a:moveTo>
                    <a:pt x="231" y="13467"/>
                  </a:moveTo>
                  <a:cubicBezTo>
                    <a:pt x="3517" y="9148"/>
                    <a:pt x="1385" y="4572"/>
                    <a:pt x="0" y="0"/>
                  </a:cubicBezTo>
                  <a:cubicBezTo>
                    <a:pt x="3566" y="397"/>
                    <a:pt x="7023" y="2662"/>
                    <a:pt x="9234" y="5081"/>
                  </a:cubicBezTo>
                  <a:cubicBezTo>
                    <a:pt x="6932" y="8850"/>
                    <a:pt x="5085" y="12777"/>
                    <a:pt x="231" y="13467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six columns">
  <p:cSld name="CUSTOM_10">
    <p:spTree>
      <p:nvGrpSpPr>
        <p:cNvPr id="1" name="Shape 16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615" name="Google Shape;1615;p38"/>
          <p:cNvGraphicFramePr/>
          <p:nvPr/>
        </p:nvGraphicFramePr>
        <p:xfrm>
          <a:off x="150" y="150"/>
          <a:ext cx="10286850" cy="18369375"/>
        </p:xfrm>
        <a:graphic>
          <a:graphicData uri="http://schemas.openxmlformats.org/drawingml/2006/table">
            <a:tbl>
              <a:tblPr>
                <a:noFill/>
                <a:tableStyleId>{4C9C6D1F-FE83-4840-A748-02605C37316F}</a:tableStyleId>
              </a:tblPr>
              <a:tblGrid>
                <a:gridCol w="7347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734775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</a:tblGrid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7347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L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accent4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E4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</a:tbl>
          </a:graphicData>
        </a:graphic>
      </p:graphicFrame>
      <p:grpSp>
        <p:nvGrpSpPr>
          <p:cNvPr id="1616" name="Google Shape;1616;p38"/>
          <p:cNvGrpSpPr/>
          <p:nvPr/>
        </p:nvGrpSpPr>
        <p:grpSpPr>
          <a:xfrm>
            <a:off x="462675" y="535100"/>
            <a:ext cx="9361800" cy="17341800"/>
            <a:chOff x="534550" y="535100"/>
            <a:chExt cx="9361800" cy="17341800"/>
          </a:xfrm>
        </p:grpSpPr>
        <p:sp>
          <p:nvSpPr>
            <p:cNvPr id="1617" name="Google Shape;1617;p38"/>
            <p:cNvSpPr/>
            <p:nvPr/>
          </p:nvSpPr>
          <p:spPr>
            <a:xfrm>
              <a:off x="534550" y="535100"/>
              <a:ext cx="9361800" cy="17341800"/>
            </a:xfrm>
            <a:prstGeom prst="roundRect">
              <a:avLst>
                <a:gd name="adj" fmla="val 2267"/>
              </a:avLst>
            </a:prstGeom>
            <a:solidFill>
              <a:schemeClr val="lt1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8" name="Google Shape;1618;p38"/>
            <p:cNvSpPr/>
            <p:nvPr/>
          </p:nvSpPr>
          <p:spPr>
            <a:xfrm>
              <a:off x="534550" y="535100"/>
              <a:ext cx="9361800" cy="542100"/>
            </a:xfrm>
            <a:prstGeom prst="roundRect">
              <a:avLst>
                <a:gd name="adj" fmla="val 35501"/>
              </a:avLst>
            </a:prstGeom>
            <a:solidFill>
              <a:schemeClr val="accent5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9" name="Google Shape;1619;p38"/>
            <p:cNvSpPr/>
            <p:nvPr/>
          </p:nvSpPr>
          <p:spPr>
            <a:xfrm>
              <a:off x="881875" y="678527"/>
              <a:ext cx="224400" cy="2244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0" name="Google Shape;1620;p38"/>
            <p:cNvSpPr/>
            <p:nvPr/>
          </p:nvSpPr>
          <p:spPr>
            <a:xfrm>
              <a:off x="1281848" y="678527"/>
              <a:ext cx="224400" cy="2244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1" name="Google Shape;1621;p38"/>
            <p:cNvSpPr/>
            <p:nvPr/>
          </p:nvSpPr>
          <p:spPr>
            <a:xfrm>
              <a:off x="1681821" y="678527"/>
              <a:ext cx="224400" cy="2244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622" name="Google Shape;1622;p38"/>
          <p:cNvSpPr txBox="1">
            <a:spLocks noGrp="1"/>
          </p:cNvSpPr>
          <p:nvPr>
            <p:ph type="title"/>
          </p:nvPr>
        </p:nvSpPr>
        <p:spPr>
          <a:xfrm>
            <a:off x="1434300" y="2566450"/>
            <a:ext cx="7418400" cy="1791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8000"/>
              <a:buNone/>
              <a:defRPr/>
            </a:lvl9pPr>
          </a:lstStyle>
          <a:p>
            <a:endParaRPr/>
          </a:p>
        </p:txBody>
      </p:sp>
      <p:sp>
        <p:nvSpPr>
          <p:cNvPr id="1623" name="Google Shape;1623;p38"/>
          <p:cNvSpPr txBox="1">
            <a:spLocks noGrp="1"/>
          </p:cNvSpPr>
          <p:nvPr>
            <p:ph type="title" idx="2"/>
          </p:nvPr>
        </p:nvSpPr>
        <p:spPr>
          <a:xfrm>
            <a:off x="873563" y="6050025"/>
            <a:ext cx="4180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624" name="Google Shape;1624;p38"/>
          <p:cNvSpPr txBox="1">
            <a:spLocks noGrp="1"/>
          </p:cNvSpPr>
          <p:nvPr>
            <p:ph type="subTitle" idx="1"/>
          </p:nvPr>
        </p:nvSpPr>
        <p:spPr>
          <a:xfrm>
            <a:off x="873563" y="6887951"/>
            <a:ext cx="418050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625" name="Google Shape;1625;p38"/>
          <p:cNvSpPr txBox="1">
            <a:spLocks noGrp="1"/>
          </p:cNvSpPr>
          <p:nvPr>
            <p:ph type="title" idx="3"/>
          </p:nvPr>
        </p:nvSpPr>
        <p:spPr>
          <a:xfrm>
            <a:off x="5223888" y="6050025"/>
            <a:ext cx="4180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626" name="Google Shape;1626;p38"/>
          <p:cNvSpPr txBox="1">
            <a:spLocks noGrp="1"/>
          </p:cNvSpPr>
          <p:nvPr>
            <p:ph type="subTitle" idx="4"/>
          </p:nvPr>
        </p:nvSpPr>
        <p:spPr>
          <a:xfrm>
            <a:off x="5223894" y="6887951"/>
            <a:ext cx="418050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627" name="Google Shape;1627;p38"/>
          <p:cNvSpPr txBox="1">
            <a:spLocks noGrp="1"/>
          </p:cNvSpPr>
          <p:nvPr>
            <p:ph type="title" idx="5"/>
          </p:nvPr>
        </p:nvSpPr>
        <p:spPr>
          <a:xfrm>
            <a:off x="873550" y="9758699"/>
            <a:ext cx="4180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628" name="Google Shape;1628;p38"/>
          <p:cNvSpPr txBox="1">
            <a:spLocks noGrp="1"/>
          </p:cNvSpPr>
          <p:nvPr>
            <p:ph type="subTitle" idx="6"/>
          </p:nvPr>
        </p:nvSpPr>
        <p:spPr>
          <a:xfrm>
            <a:off x="873563" y="10596725"/>
            <a:ext cx="418050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629" name="Google Shape;1629;p38"/>
          <p:cNvSpPr txBox="1">
            <a:spLocks noGrp="1"/>
          </p:cNvSpPr>
          <p:nvPr>
            <p:ph type="title" idx="7"/>
          </p:nvPr>
        </p:nvSpPr>
        <p:spPr>
          <a:xfrm>
            <a:off x="5223888" y="9758699"/>
            <a:ext cx="4180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630" name="Google Shape;1630;p38"/>
          <p:cNvSpPr txBox="1">
            <a:spLocks noGrp="1"/>
          </p:cNvSpPr>
          <p:nvPr>
            <p:ph type="subTitle" idx="8"/>
          </p:nvPr>
        </p:nvSpPr>
        <p:spPr>
          <a:xfrm>
            <a:off x="5223891" y="10596725"/>
            <a:ext cx="418050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631" name="Google Shape;1631;p38"/>
          <p:cNvSpPr txBox="1">
            <a:spLocks noGrp="1"/>
          </p:cNvSpPr>
          <p:nvPr>
            <p:ph type="title" idx="9"/>
          </p:nvPr>
        </p:nvSpPr>
        <p:spPr>
          <a:xfrm>
            <a:off x="873563" y="13460598"/>
            <a:ext cx="4180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632" name="Google Shape;1632;p38"/>
          <p:cNvSpPr txBox="1">
            <a:spLocks noGrp="1"/>
          </p:cNvSpPr>
          <p:nvPr>
            <p:ph type="subTitle" idx="13"/>
          </p:nvPr>
        </p:nvSpPr>
        <p:spPr>
          <a:xfrm>
            <a:off x="873575" y="14298625"/>
            <a:ext cx="418050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1633" name="Google Shape;1633;p38"/>
          <p:cNvSpPr txBox="1">
            <a:spLocks noGrp="1"/>
          </p:cNvSpPr>
          <p:nvPr>
            <p:ph type="title" idx="14"/>
          </p:nvPr>
        </p:nvSpPr>
        <p:spPr>
          <a:xfrm>
            <a:off x="5223888" y="13467473"/>
            <a:ext cx="4180500" cy="11223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400"/>
              <a:buNone/>
              <a:defRPr sz="6400">
                <a:latin typeface="Chicle"/>
                <a:ea typeface="Chicle"/>
                <a:cs typeface="Chicle"/>
                <a:sym typeface="Chicle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1634" name="Google Shape;1634;p38"/>
          <p:cNvSpPr txBox="1">
            <a:spLocks noGrp="1"/>
          </p:cNvSpPr>
          <p:nvPr>
            <p:ph type="subTitle" idx="15"/>
          </p:nvPr>
        </p:nvSpPr>
        <p:spPr>
          <a:xfrm>
            <a:off x="5223894" y="14305500"/>
            <a:ext cx="418050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 sz="3000"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grpSp>
        <p:nvGrpSpPr>
          <p:cNvPr id="1635" name="Google Shape;1635;p38"/>
          <p:cNvGrpSpPr/>
          <p:nvPr/>
        </p:nvGrpSpPr>
        <p:grpSpPr>
          <a:xfrm>
            <a:off x="8175638" y="2447068"/>
            <a:ext cx="2330981" cy="1861331"/>
            <a:chOff x="8816146" y="1427127"/>
            <a:chExt cx="1485174" cy="1185939"/>
          </a:xfrm>
        </p:grpSpPr>
        <p:grpSp>
          <p:nvGrpSpPr>
            <p:cNvPr id="1636" name="Google Shape;1636;p38"/>
            <p:cNvGrpSpPr/>
            <p:nvPr/>
          </p:nvGrpSpPr>
          <p:grpSpPr>
            <a:xfrm rot="-793230">
              <a:off x="9417294" y="1628589"/>
              <a:ext cx="803412" cy="798081"/>
              <a:chOff x="935690" y="9192756"/>
              <a:chExt cx="803410" cy="798079"/>
            </a:xfrm>
          </p:grpSpPr>
          <p:sp>
            <p:nvSpPr>
              <p:cNvPr id="1637" name="Google Shape;1637;p38"/>
              <p:cNvSpPr/>
              <p:nvPr/>
            </p:nvSpPr>
            <p:spPr>
              <a:xfrm rot="2162397">
                <a:off x="1270088" y="9457306"/>
                <a:ext cx="55" cy="55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1" y="1"/>
                    </a:moveTo>
                    <a:close/>
                  </a:path>
                </a:pathLst>
              </a:custGeom>
              <a:solidFill>
                <a:srgbClr val="CB3553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38" name="Google Shape;1638;p38"/>
              <p:cNvSpPr/>
              <p:nvPr/>
            </p:nvSpPr>
            <p:spPr>
              <a:xfrm rot="2162397">
                <a:off x="1044740" y="9311244"/>
                <a:ext cx="585309" cy="561103"/>
              </a:xfrm>
              <a:custGeom>
                <a:avLst/>
                <a:gdLst/>
                <a:ahLst/>
                <a:cxnLst/>
                <a:rect l="l" t="t" r="r" b="b"/>
                <a:pathLst>
                  <a:path w="10591" h="10153" extrusionOk="0">
                    <a:moveTo>
                      <a:pt x="7222" y="0"/>
                    </a:moveTo>
                    <a:cubicBezTo>
                      <a:pt x="6412" y="0"/>
                      <a:pt x="5599" y="305"/>
                      <a:pt x="5008" y="860"/>
                    </a:cubicBezTo>
                    <a:cubicBezTo>
                      <a:pt x="4302" y="1525"/>
                      <a:pt x="3874" y="2564"/>
                      <a:pt x="3220" y="3148"/>
                    </a:cubicBezTo>
                    <a:cubicBezTo>
                      <a:pt x="2567" y="3734"/>
                      <a:pt x="1658" y="4527"/>
                      <a:pt x="1153" y="5102"/>
                    </a:cubicBezTo>
                    <a:cubicBezTo>
                      <a:pt x="319" y="6052"/>
                      <a:pt x="0" y="7586"/>
                      <a:pt x="1445" y="9028"/>
                    </a:cubicBezTo>
                    <a:cubicBezTo>
                      <a:pt x="2261" y="9841"/>
                      <a:pt x="3109" y="10153"/>
                      <a:pt x="3945" y="10153"/>
                    </a:cubicBezTo>
                    <a:cubicBezTo>
                      <a:pt x="4959" y="10153"/>
                      <a:pt x="5954" y="9693"/>
                      <a:pt x="6848" y="9114"/>
                    </a:cubicBezTo>
                    <a:cubicBezTo>
                      <a:pt x="7898" y="8432"/>
                      <a:pt x="8752" y="7446"/>
                      <a:pt x="9363" y="6355"/>
                    </a:cubicBezTo>
                    <a:cubicBezTo>
                      <a:pt x="10019" y="5185"/>
                      <a:pt x="10590" y="3852"/>
                      <a:pt x="10319" y="2537"/>
                    </a:cubicBezTo>
                    <a:cubicBezTo>
                      <a:pt x="10089" y="1432"/>
                      <a:pt x="9231" y="482"/>
                      <a:pt x="8154" y="142"/>
                    </a:cubicBezTo>
                    <a:cubicBezTo>
                      <a:pt x="7853" y="46"/>
                      <a:pt x="7538" y="0"/>
                      <a:pt x="7222" y="0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39" name="Google Shape;1639;p38"/>
              <p:cNvSpPr/>
              <p:nvPr/>
            </p:nvSpPr>
            <p:spPr>
              <a:xfrm rot="2162397">
                <a:off x="1203863" y="9521828"/>
                <a:ext cx="212604" cy="218185"/>
              </a:xfrm>
              <a:custGeom>
                <a:avLst/>
                <a:gdLst/>
                <a:ahLst/>
                <a:cxnLst/>
                <a:rect l="l" t="t" r="r" b="b"/>
                <a:pathLst>
                  <a:path w="3847" h="3948" extrusionOk="0">
                    <a:moveTo>
                      <a:pt x="2829" y="1"/>
                    </a:moveTo>
                    <a:cubicBezTo>
                      <a:pt x="2632" y="1"/>
                      <a:pt x="2433" y="70"/>
                      <a:pt x="2260" y="231"/>
                    </a:cubicBezTo>
                    <a:cubicBezTo>
                      <a:pt x="1879" y="585"/>
                      <a:pt x="1712" y="1005"/>
                      <a:pt x="1448" y="1439"/>
                    </a:cubicBezTo>
                    <a:cubicBezTo>
                      <a:pt x="1209" y="1833"/>
                      <a:pt x="915" y="2170"/>
                      <a:pt x="567" y="2473"/>
                    </a:cubicBezTo>
                    <a:cubicBezTo>
                      <a:pt x="1" y="2969"/>
                      <a:pt x="413" y="3948"/>
                      <a:pt x="1062" y="3948"/>
                    </a:cubicBezTo>
                    <a:cubicBezTo>
                      <a:pt x="1179" y="3948"/>
                      <a:pt x="1303" y="3916"/>
                      <a:pt x="1431" y="3845"/>
                    </a:cubicBezTo>
                    <a:lnTo>
                      <a:pt x="1431" y="3846"/>
                    </a:lnTo>
                    <a:cubicBezTo>
                      <a:pt x="2432" y="3284"/>
                      <a:pt x="3765" y="2300"/>
                      <a:pt x="3822" y="1043"/>
                    </a:cubicBezTo>
                    <a:cubicBezTo>
                      <a:pt x="3846" y="483"/>
                      <a:pt x="3346" y="1"/>
                      <a:pt x="2829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640" name="Google Shape;1640;p38"/>
            <p:cNvGrpSpPr/>
            <p:nvPr/>
          </p:nvGrpSpPr>
          <p:grpSpPr>
            <a:xfrm rot="-793230">
              <a:off x="8882308" y="1489936"/>
              <a:ext cx="624710" cy="650983"/>
              <a:chOff x="465782" y="8916943"/>
              <a:chExt cx="624708" cy="650981"/>
            </a:xfrm>
          </p:grpSpPr>
          <p:sp>
            <p:nvSpPr>
              <p:cNvPr id="1641" name="Google Shape;1641;p38"/>
              <p:cNvSpPr/>
              <p:nvPr/>
            </p:nvSpPr>
            <p:spPr>
              <a:xfrm rot="3763639">
                <a:off x="757351" y="9363161"/>
                <a:ext cx="46" cy="46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0" y="0"/>
                    </a:moveTo>
                    <a:close/>
                  </a:path>
                </a:pathLst>
              </a:custGeom>
              <a:solidFill>
                <a:srgbClr val="6FA34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42" name="Google Shape;1642;p38"/>
              <p:cNvSpPr/>
              <p:nvPr/>
            </p:nvSpPr>
            <p:spPr>
              <a:xfrm rot="3763639">
                <a:off x="526128" y="9020933"/>
                <a:ext cx="504016" cy="443001"/>
              </a:xfrm>
              <a:custGeom>
                <a:avLst/>
                <a:gdLst/>
                <a:ahLst/>
                <a:cxnLst/>
                <a:rect l="l" t="t" r="r" b="b"/>
                <a:pathLst>
                  <a:path w="11003" h="9671" extrusionOk="0">
                    <a:moveTo>
                      <a:pt x="6959" y="0"/>
                    </a:moveTo>
                    <a:cubicBezTo>
                      <a:pt x="6106" y="0"/>
                      <a:pt x="5237" y="286"/>
                      <a:pt x="4427" y="665"/>
                    </a:cubicBezTo>
                    <a:cubicBezTo>
                      <a:pt x="3295" y="1195"/>
                      <a:pt x="2314" y="2054"/>
                      <a:pt x="1559" y="3052"/>
                    </a:cubicBezTo>
                    <a:cubicBezTo>
                      <a:pt x="750" y="4121"/>
                      <a:pt x="0" y="5366"/>
                      <a:pt x="89" y="6703"/>
                    </a:cubicBezTo>
                    <a:cubicBezTo>
                      <a:pt x="164" y="7830"/>
                      <a:pt x="886" y="8889"/>
                      <a:pt x="1905" y="9373"/>
                    </a:cubicBezTo>
                    <a:cubicBezTo>
                      <a:pt x="2327" y="9573"/>
                      <a:pt x="2793" y="9670"/>
                      <a:pt x="3259" y="9670"/>
                    </a:cubicBezTo>
                    <a:cubicBezTo>
                      <a:pt x="3920" y="9670"/>
                      <a:pt x="4583" y="9474"/>
                      <a:pt x="5122" y="9091"/>
                    </a:cubicBezTo>
                    <a:cubicBezTo>
                      <a:pt x="5911" y="8529"/>
                      <a:pt x="6476" y="7559"/>
                      <a:pt x="7204" y="7070"/>
                    </a:cubicBezTo>
                    <a:cubicBezTo>
                      <a:pt x="7932" y="6579"/>
                      <a:pt x="8940" y="5916"/>
                      <a:pt x="9520" y="5416"/>
                    </a:cubicBezTo>
                    <a:cubicBezTo>
                      <a:pt x="10477" y="4590"/>
                      <a:pt x="11003" y="3115"/>
                      <a:pt x="9768" y="1489"/>
                    </a:cubicBezTo>
                    <a:cubicBezTo>
                      <a:pt x="8936" y="393"/>
                      <a:pt x="7959" y="0"/>
                      <a:pt x="6959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43" name="Google Shape;1643;p38"/>
              <p:cNvSpPr/>
              <p:nvPr/>
            </p:nvSpPr>
            <p:spPr>
              <a:xfrm rot="3763639">
                <a:off x="715359" y="9140370"/>
                <a:ext cx="191794" cy="168753"/>
              </a:xfrm>
              <a:custGeom>
                <a:avLst/>
                <a:gdLst/>
                <a:ahLst/>
                <a:cxnLst/>
                <a:rect l="l" t="t" r="r" b="b"/>
                <a:pathLst>
                  <a:path w="4187" h="3684" extrusionOk="0">
                    <a:moveTo>
                      <a:pt x="3149" y="0"/>
                    </a:moveTo>
                    <a:cubicBezTo>
                      <a:pt x="3059" y="0"/>
                      <a:pt x="2963" y="18"/>
                      <a:pt x="2861" y="58"/>
                    </a:cubicBezTo>
                    <a:cubicBezTo>
                      <a:pt x="1793" y="478"/>
                      <a:pt x="337" y="1270"/>
                      <a:pt x="111" y="2507"/>
                    </a:cubicBezTo>
                    <a:cubicBezTo>
                      <a:pt x="1" y="3099"/>
                      <a:pt x="503" y="3684"/>
                      <a:pt x="1062" y="3684"/>
                    </a:cubicBezTo>
                    <a:cubicBezTo>
                      <a:pt x="1223" y="3684"/>
                      <a:pt x="1388" y="3636"/>
                      <a:pt x="1545" y="3526"/>
                    </a:cubicBezTo>
                    <a:cubicBezTo>
                      <a:pt x="1971" y="3227"/>
                      <a:pt x="2195" y="2833"/>
                      <a:pt x="2515" y="2441"/>
                    </a:cubicBezTo>
                    <a:cubicBezTo>
                      <a:pt x="2806" y="2082"/>
                      <a:pt x="3143" y="1790"/>
                      <a:pt x="3529" y="1535"/>
                    </a:cubicBezTo>
                    <a:cubicBezTo>
                      <a:pt x="4187" y="1102"/>
                      <a:pt x="3855" y="0"/>
                      <a:pt x="3149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644" name="Google Shape;1644;p38"/>
            <p:cNvGrpSpPr/>
            <p:nvPr/>
          </p:nvGrpSpPr>
          <p:grpSpPr>
            <a:xfrm rot="-793230">
              <a:off x="8997792" y="2072574"/>
              <a:ext cx="443996" cy="496298"/>
              <a:chOff x="445103" y="9576798"/>
              <a:chExt cx="443994" cy="496296"/>
            </a:xfrm>
          </p:grpSpPr>
          <p:sp>
            <p:nvSpPr>
              <p:cNvPr id="1645" name="Google Shape;1645;p38"/>
              <p:cNvSpPr/>
              <p:nvPr/>
            </p:nvSpPr>
            <p:spPr>
              <a:xfrm rot="3763445">
                <a:off x="767065" y="9835660"/>
                <a:ext cx="51" cy="51"/>
              </a:xfrm>
              <a:custGeom>
                <a:avLst/>
                <a:gdLst/>
                <a:ahLst/>
                <a:cxnLst/>
                <a:rect l="l" t="t" r="r" b="b"/>
                <a:pathLst>
                  <a:path w="1" h="1" extrusionOk="0">
                    <a:moveTo>
                      <a:pt x="0" y="0"/>
                    </a:moveTo>
                    <a:close/>
                  </a:path>
                </a:pathLst>
              </a:custGeom>
              <a:solidFill>
                <a:srgbClr val="A361E6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46" name="Google Shape;1646;p38"/>
              <p:cNvSpPr/>
              <p:nvPr/>
            </p:nvSpPr>
            <p:spPr>
              <a:xfrm rot="3763445">
                <a:off x="462225" y="9680812"/>
                <a:ext cx="409750" cy="288268"/>
              </a:xfrm>
              <a:custGeom>
                <a:avLst/>
                <a:gdLst/>
                <a:ahLst/>
                <a:cxnLst/>
                <a:rect l="l" t="t" r="r" b="b"/>
                <a:pathLst>
                  <a:path w="7977" h="5612" extrusionOk="0">
                    <a:moveTo>
                      <a:pt x="2304" y="1"/>
                    </a:moveTo>
                    <a:cubicBezTo>
                      <a:pt x="1729" y="1"/>
                      <a:pt x="1152" y="230"/>
                      <a:pt x="748" y="641"/>
                    </a:cubicBezTo>
                    <a:cubicBezTo>
                      <a:pt x="213" y="1183"/>
                      <a:pt x="0" y="2023"/>
                      <a:pt x="213" y="2756"/>
                    </a:cubicBezTo>
                    <a:cubicBezTo>
                      <a:pt x="468" y="3627"/>
                      <a:pt x="1231" y="4243"/>
                      <a:pt x="1994" y="4734"/>
                    </a:cubicBezTo>
                    <a:cubicBezTo>
                      <a:pt x="2705" y="5192"/>
                      <a:pt x="3526" y="5511"/>
                      <a:pt x="4369" y="5586"/>
                    </a:cubicBezTo>
                    <a:cubicBezTo>
                      <a:pt x="4550" y="5602"/>
                      <a:pt x="4733" y="5611"/>
                      <a:pt x="4914" y="5611"/>
                    </a:cubicBezTo>
                    <a:cubicBezTo>
                      <a:pt x="6043" y="5611"/>
                      <a:pt x="7132" y="5244"/>
                      <a:pt x="7569" y="3825"/>
                    </a:cubicBezTo>
                    <a:cubicBezTo>
                      <a:pt x="7976" y="2506"/>
                      <a:pt x="7300" y="1691"/>
                      <a:pt x="6499" y="1387"/>
                    </a:cubicBezTo>
                    <a:cubicBezTo>
                      <a:pt x="6016" y="1205"/>
                      <a:pt x="5223" y="1018"/>
                      <a:pt x="4646" y="875"/>
                    </a:cubicBezTo>
                    <a:cubicBezTo>
                      <a:pt x="4070" y="733"/>
                      <a:pt x="3486" y="247"/>
                      <a:pt x="2855" y="74"/>
                    </a:cubicBezTo>
                    <a:cubicBezTo>
                      <a:pt x="2675" y="25"/>
                      <a:pt x="2490" y="1"/>
                      <a:pt x="2304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47" name="Google Shape;1647;p38"/>
              <p:cNvSpPr/>
              <p:nvPr/>
            </p:nvSpPr>
            <p:spPr>
              <a:xfrm rot="3763445">
                <a:off x="571563" y="9795713"/>
                <a:ext cx="165297" cy="98624"/>
              </a:xfrm>
              <a:custGeom>
                <a:avLst/>
                <a:gdLst/>
                <a:ahLst/>
                <a:cxnLst/>
                <a:rect l="l" t="t" r="r" b="b"/>
                <a:pathLst>
                  <a:path w="3218" h="1920" extrusionOk="0">
                    <a:moveTo>
                      <a:pt x="758" y="0"/>
                    </a:moveTo>
                    <a:cubicBezTo>
                      <a:pt x="287" y="0"/>
                      <a:pt x="1" y="593"/>
                      <a:pt x="242" y="1001"/>
                    </a:cubicBezTo>
                    <a:cubicBezTo>
                      <a:pt x="672" y="1733"/>
                      <a:pt x="1780" y="1899"/>
                      <a:pt x="2555" y="1919"/>
                    </a:cubicBezTo>
                    <a:cubicBezTo>
                      <a:pt x="2560" y="1919"/>
                      <a:pt x="2566" y="1919"/>
                      <a:pt x="2571" y="1919"/>
                    </a:cubicBezTo>
                    <a:cubicBezTo>
                      <a:pt x="3205" y="1919"/>
                      <a:pt x="3217" y="963"/>
                      <a:pt x="2637" y="825"/>
                    </a:cubicBezTo>
                    <a:cubicBezTo>
                      <a:pt x="2336" y="757"/>
                      <a:pt x="2048" y="642"/>
                      <a:pt x="1783" y="486"/>
                    </a:cubicBezTo>
                    <a:cubicBezTo>
                      <a:pt x="1489" y="310"/>
                      <a:pt x="1256" y="112"/>
                      <a:pt x="916" y="22"/>
                    </a:cubicBezTo>
                    <a:cubicBezTo>
                      <a:pt x="861" y="7"/>
                      <a:pt x="808" y="0"/>
                      <a:pt x="758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CUSTOM_25">
    <p:bg>
      <p:bgPr>
        <a:solidFill>
          <a:schemeClr val="accent3"/>
        </a:solidFill>
        <a:effectLst/>
      </p:bgPr>
    </p:bg>
    <p:spTree>
      <p:nvGrpSpPr>
        <p:cNvPr id="1" name="Shape 16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2" name="Google Shape;1682;p40"/>
          <p:cNvSpPr/>
          <p:nvPr/>
        </p:nvSpPr>
        <p:spPr>
          <a:xfrm>
            <a:off x="-942650" y="11069800"/>
            <a:ext cx="6242378" cy="7057357"/>
          </a:xfrm>
          <a:custGeom>
            <a:avLst/>
            <a:gdLst/>
            <a:ahLst/>
            <a:cxnLst/>
            <a:rect l="l" t="t" r="r" b="b"/>
            <a:pathLst>
              <a:path w="73639" h="83253" extrusionOk="0">
                <a:moveTo>
                  <a:pt x="36900" y="1"/>
                </a:moveTo>
                <a:cubicBezTo>
                  <a:pt x="35688" y="1"/>
                  <a:pt x="34605" y="854"/>
                  <a:pt x="34358" y="2087"/>
                </a:cubicBezTo>
                <a:cubicBezTo>
                  <a:pt x="34077" y="3492"/>
                  <a:pt x="34987" y="4859"/>
                  <a:pt x="36393" y="5139"/>
                </a:cubicBezTo>
                <a:cubicBezTo>
                  <a:pt x="37920" y="5446"/>
                  <a:pt x="39528" y="5798"/>
                  <a:pt x="41082" y="6138"/>
                </a:cubicBezTo>
                <a:cubicBezTo>
                  <a:pt x="42544" y="6460"/>
                  <a:pt x="44051" y="6791"/>
                  <a:pt x="45519" y="7088"/>
                </a:cubicBezTo>
                <a:cubicBezTo>
                  <a:pt x="46840" y="7743"/>
                  <a:pt x="48166" y="8369"/>
                  <a:pt x="49451" y="8976"/>
                </a:cubicBezTo>
                <a:cubicBezTo>
                  <a:pt x="50716" y="9574"/>
                  <a:pt x="52021" y="10190"/>
                  <a:pt x="53301" y="10826"/>
                </a:cubicBezTo>
                <a:cubicBezTo>
                  <a:pt x="53819" y="11270"/>
                  <a:pt x="54343" y="11707"/>
                  <a:pt x="54851" y="12133"/>
                </a:cubicBezTo>
                <a:cubicBezTo>
                  <a:pt x="56594" y="13590"/>
                  <a:pt x="58241" y="14966"/>
                  <a:pt x="59617" y="16555"/>
                </a:cubicBezTo>
                <a:cubicBezTo>
                  <a:pt x="59657" y="16601"/>
                  <a:pt x="59700" y="16647"/>
                  <a:pt x="59743" y="16690"/>
                </a:cubicBezTo>
                <a:cubicBezTo>
                  <a:pt x="61399" y="18346"/>
                  <a:pt x="62694" y="20256"/>
                  <a:pt x="64064" y="22278"/>
                </a:cubicBezTo>
                <a:cubicBezTo>
                  <a:pt x="64275" y="22591"/>
                  <a:pt x="64488" y="22904"/>
                  <a:pt x="64701" y="23218"/>
                </a:cubicBezTo>
                <a:cubicBezTo>
                  <a:pt x="64959" y="23866"/>
                  <a:pt x="65221" y="24496"/>
                  <a:pt x="65474" y="25107"/>
                </a:cubicBezTo>
                <a:cubicBezTo>
                  <a:pt x="66263" y="27009"/>
                  <a:pt x="67009" y="28805"/>
                  <a:pt x="67420" y="30754"/>
                </a:cubicBezTo>
                <a:cubicBezTo>
                  <a:pt x="67428" y="30797"/>
                  <a:pt x="67438" y="30838"/>
                  <a:pt x="67449" y="30879"/>
                </a:cubicBezTo>
                <a:cubicBezTo>
                  <a:pt x="68132" y="33475"/>
                  <a:pt x="68450" y="36027"/>
                  <a:pt x="68450" y="38911"/>
                </a:cubicBezTo>
                <a:cubicBezTo>
                  <a:pt x="68450" y="41681"/>
                  <a:pt x="68126" y="44194"/>
                  <a:pt x="67458" y="46597"/>
                </a:cubicBezTo>
                <a:cubicBezTo>
                  <a:pt x="67449" y="46631"/>
                  <a:pt x="67441" y="46664"/>
                  <a:pt x="67432" y="46696"/>
                </a:cubicBezTo>
                <a:cubicBezTo>
                  <a:pt x="66914" y="48900"/>
                  <a:pt x="66012" y="51102"/>
                  <a:pt x="64593" y="53624"/>
                </a:cubicBezTo>
                <a:cubicBezTo>
                  <a:pt x="64583" y="53641"/>
                  <a:pt x="64574" y="53658"/>
                  <a:pt x="64565" y="53675"/>
                </a:cubicBezTo>
                <a:cubicBezTo>
                  <a:pt x="63374" y="55907"/>
                  <a:pt x="61949" y="57838"/>
                  <a:pt x="60209" y="59579"/>
                </a:cubicBezTo>
                <a:cubicBezTo>
                  <a:pt x="60183" y="59606"/>
                  <a:pt x="60156" y="59633"/>
                  <a:pt x="60130" y="59662"/>
                </a:cubicBezTo>
                <a:cubicBezTo>
                  <a:pt x="58751" y="61165"/>
                  <a:pt x="56989" y="62599"/>
                  <a:pt x="54743" y="64043"/>
                </a:cubicBezTo>
                <a:cubicBezTo>
                  <a:pt x="54730" y="64050"/>
                  <a:pt x="54718" y="64058"/>
                  <a:pt x="54706" y="64067"/>
                </a:cubicBezTo>
                <a:cubicBezTo>
                  <a:pt x="52793" y="65342"/>
                  <a:pt x="50904" y="66223"/>
                  <a:pt x="48388" y="67008"/>
                </a:cubicBezTo>
                <a:cubicBezTo>
                  <a:pt x="46114" y="67717"/>
                  <a:pt x="43814" y="68149"/>
                  <a:pt x="41551" y="68292"/>
                </a:cubicBezTo>
                <a:cubicBezTo>
                  <a:pt x="41526" y="68292"/>
                  <a:pt x="41502" y="68295"/>
                  <a:pt x="41477" y="68296"/>
                </a:cubicBezTo>
                <a:cubicBezTo>
                  <a:pt x="40681" y="68369"/>
                  <a:pt x="39898" y="68406"/>
                  <a:pt x="39126" y="68406"/>
                </a:cubicBezTo>
                <a:cubicBezTo>
                  <a:pt x="35613" y="68406"/>
                  <a:pt x="32313" y="67648"/>
                  <a:pt x="28906" y="66076"/>
                </a:cubicBezTo>
                <a:cubicBezTo>
                  <a:pt x="26702" y="64885"/>
                  <a:pt x="24986" y="63756"/>
                  <a:pt x="23507" y="62524"/>
                </a:cubicBezTo>
                <a:cubicBezTo>
                  <a:pt x="23501" y="62519"/>
                  <a:pt x="23495" y="62513"/>
                  <a:pt x="23489" y="62509"/>
                </a:cubicBezTo>
                <a:cubicBezTo>
                  <a:pt x="22074" y="61352"/>
                  <a:pt x="20832" y="60023"/>
                  <a:pt x="19463" y="58207"/>
                </a:cubicBezTo>
                <a:cubicBezTo>
                  <a:pt x="18133" y="56205"/>
                  <a:pt x="17269" y="54606"/>
                  <a:pt x="16663" y="53033"/>
                </a:cubicBezTo>
                <a:cubicBezTo>
                  <a:pt x="16653" y="53007"/>
                  <a:pt x="16642" y="52979"/>
                  <a:pt x="16631" y="52953"/>
                </a:cubicBezTo>
                <a:cubicBezTo>
                  <a:pt x="15090" y="49312"/>
                  <a:pt x="14570" y="45638"/>
                  <a:pt x="15087" y="42027"/>
                </a:cubicBezTo>
                <a:cubicBezTo>
                  <a:pt x="15484" y="40316"/>
                  <a:pt x="15931" y="38494"/>
                  <a:pt x="16518" y="36718"/>
                </a:cubicBezTo>
                <a:cubicBezTo>
                  <a:pt x="17889" y="33458"/>
                  <a:pt x="19754" y="30899"/>
                  <a:pt x="22381" y="28676"/>
                </a:cubicBezTo>
                <a:cubicBezTo>
                  <a:pt x="26053" y="25906"/>
                  <a:pt x="29881" y="24550"/>
                  <a:pt x="34042" y="24550"/>
                </a:cubicBezTo>
                <a:cubicBezTo>
                  <a:pt x="34408" y="24550"/>
                  <a:pt x="34777" y="24561"/>
                  <a:pt x="35148" y="24582"/>
                </a:cubicBezTo>
                <a:cubicBezTo>
                  <a:pt x="38055" y="24863"/>
                  <a:pt x="40400" y="25688"/>
                  <a:pt x="42746" y="27249"/>
                </a:cubicBezTo>
                <a:cubicBezTo>
                  <a:pt x="46224" y="29618"/>
                  <a:pt x="48196" y="32363"/>
                  <a:pt x="48950" y="35880"/>
                </a:cubicBezTo>
                <a:cubicBezTo>
                  <a:pt x="49818" y="39968"/>
                  <a:pt x="48713" y="43768"/>
                  <a:pt x="45754" y="46874"/>
                </a:cubicBezTo>
                <a:cubicBezTo>
                  <a:pt x="44192" y="48425"/>
                  <a:pt x="42127" y="49186"/>
                  <a:pt x="39447" y="49197"/>
                </a:cubicBezTo>
                <a:cubicBezTo>
                  <a:pt x="37071" y="49065"/>
                  <a:pt x="35115" y="47840"/>
                  <a:pt x="34329" y="45984"/>
                </a:cubicBezTo>
                <a:cubicBezTo>
                  <a:pt x="33935" y="45020"/>
                  <a:pt x="33939" y="43767"/>
                  <a:pt x="34341" y="43065"/>
                </a:cubicBezTo>
                <a:cubicBezTo>
                  <a:pt x="34416" y="42931"/>
                  <a:pt x="34499" y="42830"/>
                  <a:pt x="34598" y="42754"/>
                </a:cubicBezTo>
                <a:cubicBezTo>
                  <a:pt x="34624" y="42809"/>
                  <a:pt x="34647" y="42861"/>
                  <a:pt x="34670" y="42910"/>
                </a:cubicBezTo>
                <a:cubicBezTo>
                  <a:pt x="34842" y="43285"/>
                  <a:pt x="35038" y="43710"/>
                  <a:pt x="35311" y="44150"/>
                </a:cubicBezTo>
                <a:cubicBezTo>
                  <a:pt x="36051" y="45361"/>
                  <a:pt x="37393" y="46018"/>
                  <a:pt x="38870" y="46018"/>
                </a:cubicBezTo>
                <a:cubicBezTo>
                  <a:pt x="39672" y="46018"/>
                  <a:pt x="40513" y="45824"/>
                  <a:pt x="41319" y="45422"/>
                </a:cubicBezTo>
                <a:cubicBezTo>
                  <a:pt x="41393" y="45385"/>
                  <a:pt x="41465" y="45343"/>
                  <a:pt x="41534" y="45300"/>
                </a:cubicBezTo>
                <a:cubicBezTo>
                  <a:pt x="43356" y="44162"/>
                  <a:pt x="44560" y="42470"/>
                  <a:pt x="45020" y="40405"/>
                </a:cubicBezTo>
                <a:cubicBezTo>
                  <a:pt x="45031" y="40352"/>
                  <a:pt x="45041" y="40299"/>
                  <a:pt x="45050" y="40247"/>
                </a:cubicBezTo>
                <a:cubicBezTo>
                  <a:pt x="45628" y="36586"/>
                  <a:pt x="43973" y="33163"/>
                  <a:pt x="40512" y="30855"/>
                </a:cubicBezTo>
                <a:cubicBezTo>
                  <a:pt x="40478" y="30832"/>
                  <a:pt x="40443" y="30811"/>
                  <a:pt x="40407" y="30789"/>
                </a:cubicBezTo>
                <a:cubicBezTo>
                  <a:pt x="38399" y="29584"/>
                  <a:pt x="36191" y="28979"/>
                  <a:pt x="33816" y="28979"/>
                </a:cubicBezTo>
                <a:cubicBezTo>
                  <a:pt x="32956" y="28979"/>
                  <a:pt x="32075" y="29058"/>
                  <a:pt x="31173" y="29217"/>
                </a:cubicBezTo>
                <a:cubicBezTo>
                  <a:pt x="31132" y="29225"/>
                  <a:pt x="31091" y="29234"/>
                  <a:pt x="31049" y="29243"/>
                </a:cubicBezTo>
                <a:cubicBezTo>
                  <a:pt x="26376" y="30305"/>
                  <a:pt x="23790" y="33250"/>
                  <a:pt x="22060" y="35702"/>
                </a:cubicBezTo>
                <a:cubicBezTo>
                  <a:pt x="20300" y="38167"/>
                  <a:pt x="19408" y="40970"/>
                  <a:pt x="19408" y="44032"/>
                </a:cubicBezTo>
                <a:cubicBezTo>
                  <a:pt x="19408" y="47034"/>
                  <a:pt x="20019" y="49830"/>
                  <a:pt x="21333" y="52832"/>
                </a:cubicBezTo>
                <a:cubicBezTo>
                  <a:pt x="21356" y="52883"/>
                  <a:pt x="21380" y="52935"/>
                  <a:pt x="21406" y="52985"/>
                </a:cubicBezTo>
                <a:cubicBezTo>
                  <a:pt x="23847" y="57693"/>
                  <a:pt x="27966" y="61177"/>
                  <a:pt x="33003" y="62795"/>
                </a:cubicBezTo>
                <a:lnTo>
                  <a:pt x="33023" y="62803"/>
                </a:lnTo>
                <a:cubicBezTo>
                  <a:pt x="35483" y="63572"/>
                  <a:pt x="37941" y="63955"/>
                  <a:pt x="40350" y="63955"/>
                </a:cubicBezTo>
                <a:cubicBezTo>
                  <a:pt x="43574" y="63955"/>
                  <a:pt x="46708" y="63268"/>
                  <a:pt x="49637" y="61902"/>
                </a:cubicBezTo>
                <a:cubicBezTo>
                  <a:pt x="49657" y="61893"/>
                  <a:pt x="49678" y="61882"/>
                  <a:pt x="49700" y="61871"/>
                </a:cubicBezTo>
                <a:cubicBezTo>
                  <a:pt x="53503" y="59970"/>
                  <a:pt x="56457" y="57507"/>
                  <a:pt x="58995" y="54124"/>
                </a:cubicBezTo>
                <a:cubicBezTo>
                  <a:pt x="59013" y="54099"/>
                  <a:pt x="59032" y="54075"/>
                  <a:pt x="59049" y="54049"/>
                </a:cubicBezTo>
                <a:cubicBezTo>
                  <a:pt x="61808" y="50083"/>
                  <a:pt x="63332" y="46258"/>
                  <a:pt x="63840" y="42014"/>
                </a:cubicBezTo>
                <a:cubicBezTo>
                  <a:pt x="63842" y="42003"/>
                  <a:pt x="63843" y="41992"/>
                  <a:pt x="63845" y="41981"/>
                </a:cubicBezTo>
                <a:cubicBezTo>
                  <a:pt x="64367" y="37102"/>
                  <a:pt x="63803" y="32686"/>
                  <a:pt x="62121" y="28481"/>
                </a:cubicBezTo>
                <a:cubicBezTo>
                  <a:pt x="62104" y="28438"/>
                  <a:pt x="62087" y="28399"/>
                  <a:pt x="62069" y="28357"/>
                </a:cubicBezTo>
                <a:cubicBezTo>
                  <a:pt x="61177" y="26428"/>
                  <a:pt x="60161" y="24353"/>
                  <a:pt x="58768" y="22263"/>
                </a:cubicBezTo>
                <a:cubicBezTo>
                  <a:pt x="58756" y="22245"/>
                  <a:pt x="58744" y="22228"/>
                  <a:pt x="58730" y="22209"/>
                </a:cubicBezTo>
                <a:cubicBezTo>
                  <a:pt x="55805" y="18052"/>
                  <a:pt x="52243" y="15112"/>
                  <a:pt x="47182" y="12674"/>
                </a:cubicBezTo>
                <a:cubicBezTo>
                  <a:pt x="47150" y="12660"/>
                  <a:pt x="47119" y="12645"/>
                  <a:pt x="47087" y="12631"/>
                </a:cubicBezTo>
                <a:cubicBezTo>
                  <a:pt x="42700" y="10731"/>
                  <a:pt x="38654" y="9814"/>
                  <a:pt x="34558" y="9814"/>
                </a:cubicBezTo>
                <a:cubicBezTo>
                  <a:pt x="33670" y="9814"/>
                  <a:pt x="32780" y="9858"/>
                  <a:pt x="31883" y="9943"/>
                </a:cubicBezTo>
                <a:cubicBezTo>
                  <a:pt x="29218" y="10113"/>
                  <a:pt x="26521" y="10619"/>
                  <a:pt x="23866" y="11449"/>
                </a:cubicBezTo>
                <a:lnTo>
                  <a:pt x="23820" y="11465"/>
                </a:lnTo>
                <a:cubicBezTo>
                  <a:pt x="21490" y="12240"/>
                  <a:pt x="19158" y="13351"/>
                  <a:pt x="16477" y="14960"/>
                </a:cubicBezTo>
                <a:cubicBezTo>
                  <a:pt x="14008" y="16442"/>
                  <a:pt x="11982" y="18095"/>
                  <a:pt x="9923" y="20315"/>
                </a:cubicBezTo>
                <a:cubicBezTo>
                  <a:pt x="7871" y="22226"/>
                  <a:pt x="6153" y="24499"/>
                  <a:pt x="4679" y="27255"/>
                </a:cubicBezTo>
                <a:cubicBezTo>
                  <a:pt x="1519" y="32757"/>
                  <a:pt x="1" y="38570"/>
                  <a:pt x="163" y="44534"/>
                </a:cubicBezTo>
                <a:cubicBezTo>
                  <a:pt x="166" y="47691"/>
                  <a:pt x="545" y="50668"/>
                  <a:pt x="1318" y="53633"/>
                </a:cubicBezTo>
                <a:cubicBezTo>
                  <a:pt x="1832" y="56028"/>
                  <a:pt x="2698" y="58115"/>
                  <a:pt x="3536" y="60135"/>
                </a:cubicBezTo>
                <a:cubicBezTo>
                  <a:pt x="3815" y="60808"/>
                  <a:pt x="4104" y="61504"/>
                  <a:pt x="4375" y="62199"/>
                </a:cubicBezTo>
                <a:cubicBezTo>
                  <a:pt x="4448" y="62386"/>
                  <a:pt x="4541" y="62564"/>
                  <a:pt x="4654" y="62729"/>
                </a:cubicBezTo>
                <a:cubicBezTo>
                  <a:pt x="5523" y="63992"/>
                  <a:pt x="6440" y="65265"/>
                  <a:pt x="7324" y="66497"/>
                </a:cubicBezTo>
                <a:cubicBezTo>
                  <a:pt x="8194" y="67706"/>
                  <a:pt x="9094" y="68958"/>
                  <a:pt x="9932" y="70178"/>
                </a:cubicBezTo>
                <a:cubicBezTo>
                  <a:pt x="10056" y="70359"/>
                  <a:pt x="10203" y="70524"/>
                  <a:pt x="10370" y="70669"/>
                </a:cubicBezTo>
                <a:cubicBezTo>
                  <a:pt x="11553" y="71694"/>
                  <a:pt x="12747" y="72688"/>
                  <a:pt x="13901" y="73650"/>
                </a:cubicBezTo>
                <a:cubicBezTo>
                  <a:pt x="15035" y="74596"/>
                  <a:pt x="16208" y="75574"/>
                  <a:pt x="17353" y="76567"/>
                </a:cubicBezTo>
                <a:cubicBezTo>
                  <a:pt x="17517" y="76708"/>
                  <a:pt x="17698" y="76829"/>
                  <a:pt x="17892" y="76927"/>
                </a:cubicBezTo>
                <a:cubicBezTo>
                  <a:pt x="19302" y="77630"/>
                  <a:pt x="20769" y="78344"/>
                  <a:pt x="22186" y="79034"/>
                </a:cubicBezTo>
                <a:cubicBezTo>
                  <a:pt x="23591" y="79717"/>
                  <a:pt x="25044" y="80423"/>
                  <a:pt x="26428" y="81116"/>
                </a:cubicBezTo>
                <a:cubicBezTo>
                  <a:pt x="26635" y="81219"/>
                  <a:pt x="26854" y="81294"/>
                  <a:pt x="27079" y="81338"/>
                </a:cubicBezTo>
                <a:lnTo>
                  <a:pt x="36391" y="83202"/>
                </a:lnTo>
                <a:cubicBezTo>
                  <a:pt x="36560" y="83235"/>
                  <a:pt x="36731" y="83252"/>
                  <a:pt x="36903" y="83252"/>
                </a:cubicBezTo>
                <a:cubicBezTo>
                  <a:pt x="38236" y="83251"/>
                  <a:pt x="39350" y="82238"/>
                  <a:pt x="39482" y="80912"/>
                </a:cubicBezTo>
                <a:cubicBezTo>
                  <a:pt x="39612" y="79585"/>
                  <a:pt x="38716" y="78375"/>
                  <a:pt x="37409" y="78114"/>
                </a:cubicBezTo>
                <a:lnTo>
                  <a:pt x="28437" y="76320"/>
                </a:lnTo>
                <a:cubicBezTo>
                  <a:pt x="27123" y="75666"/>
                  <a:pt x="25769" y="75007"/>
                  <a:pt x="24456" y="74368"/>
                </a:cubicBezTo>
                <a:cubicBezTo>
                  <a:pt x="23147" y="73732"/>
                  <a:pt x="21798" y="73074"/>
                  <a:pt x="20502" y="72429"/>
                </a:cubicBezTo>
                <a:cubicBezTo>
                  <a:pt x="19402" y="71481"/>
                  <a:pt x="18294" y="70558"/>
                  <a:pt x="17221" y="69663"/>
                </a:cubicBezTo>
                <a:cubicBezTo>
                  <a:pt x="16169" y="68787"/>
                  <a:pt x="15082" y="67883"/>
                  <a:pt x="14016" y="66963"/>
                </a:cubicBezTo>
                <a:cubicBezTo>
                  <a:pt x="13205" y="65790"/>
                  <a:pt x="12358" y="64611"/>
                  <a:pt x="11536" y="63470"/>
                </a:cubicBezTo>
                <a:cubicBezTo>
                  <a:pt x="10726" y="62340"/>
                  <a:pt x="9887" y="61176"/>
                  <a:pt x="9098" y="60034"/>
                </a:cubicBezTo>
                <a:cubicBezTo>
                  <a:pt x="8842" y="59384"/>
                  <a:pt x="8580" y="58756"/>
                  <a:pt x="8327" y="58145"/>
                </a:cubicBezTo>
                <a:cubicBezTo>
                  <a:pt x="7538" y="56244"/>
                  <a:pt x="6792" y="54449"/>
                  <a:pt x="6381" y="52499"/>
                </a:cubicBezTo>
                <a:cubicBezTo>
                  <a:pt x="6374" y="52457"/>
                  <a:pt x="6363" y="52415"/>
                  <a:pt x="6352" y="52374"/>
                </a:cubicBezTo>
                <a:cubicBezTo>
                  <a:pt x="5678" y="49815"/>
                  <a:pt x="5352" y="47237"/>
                  <a:pt x="5352" y="44499"/>
                </a:cubicBezTo>
                <a:lnTo>
                  <a:pt x="5352" y="44424"/>
                </a:lnTo>
                <a:cubicBezTo>
                  <a:pt x="5208" y="39405"/>
                  <a:pt x="6501" y="34488"/>
                  <a:pt x="9196" y="29808"/>
                </a:cubicBezTo>
                <a:cubicBezTo>
                  <a:pt x="9210" y="29784"/>
                  <a:pt x="9224" y="29759"/>
                  <a:pt x="9238" y="29735"/>
                </a:cubicBezTo>
                <a:cubicBezTo>
                  <a:pt x="10457" y="27447"/>
                  <a:pt x="11858" y="25590"/>
                  <a:pt x="13519" y="24057"/>
                </a:cubicBezTo>
                <a:cubicBezTo>
                  <a:pt x="13570" y="24010"/>
                  <a:pt x="13619" y="23961"/>
                  <a:pt x="13666" y="23910"/>
                </a:cubicBezTo>
                <a:cubicBezTo>
                  <a:pt x="15401" y="22030"/>
                  <a:pt x="17091" y="20642"/>
                  <a:pt x="19146" y="19408"/>
                </a:cubicBezTo>
                <a:cubicBezTo>
                  <a:pt x="21518" y="17986"/>
                  <a:pt x="23460" y="17056"/>
                  <a:pt x="25438" y="16394"/>
                </a:cubicBezTo>
                <a:cubicBezTo>
                  <a:pt x="27703" y="15688"/>
                  <a:pt x="29995" y="15259"/>
                  <a:pt x="32252" y="15118"/>
                </a:cubicBezTo>
                <a:cubicBezTo>
                  <a:pt x="32281" y="15116"/>
                  <a:pt x="32310" y="15113"/>
                  <a:pt x="32340" y="15110"/>
                </a:cubicBezTo>
                <a:cubicBezTo>
                  <a:pt x="33070" y="15040"/>
                  <a:pt x="33796" y="15004"/>
                  <a:pt x="34523" y="15004"/>
                </a:cubicBezTo>
                <a:cubicBezTo>
                  <a:pt x="37901" y="15004"/>
                  <a:pt x="41277" y="15773"/>
                  <a:pt x="44978" y="17370"/>
                </a:cubicBezTo>
                <a:cubicBezTo>
                  <a:pt x="49220" y="19419"/>
                  <a:pt x="52063" y="21754"/>
                  <a:pt x="54470" y="25168"/>
                </a:cubicBezTo>
                <a:cubicBezTo>
                  <a:pt x="55644" y="26932"/>
                  <a:pt x="56539" y="28757"/>
                  <a:pt x="57331" y="30469"/>
                </a:cubicBezTo>
                <a:cubicBezTo>
                  <a:pt x="58670" y="33846"/>
                  <a:pt x="59113" y="37426"/>
                  <a:pt x="58688" y="41411"/>
                </a:cubicBezTo>
                <a:cubicBezTo>
                  <a:pt x="58278" y="44807"/>
                  <a:pt x="57084" y="47781"/>
                  <a:pt x="54818" y="51048"/>
                </a:cubicBezTo>
                <a:cubicBezTo>
                  <a:pt x="52767" y="53771"/>
                  <a:pt x="50481" y="55676"/>
                  <a:pt x="47412" y="57216"/>
                </a:cubicBezTo>
                <a:cubicBezTo>
                  <a:pt x="45193" y="58245"/>
                  <a:pt x="42807" y="58763"/>
                  <a:pt x="40339" y="58763"/>
                </a:cubicBezTo>
                <a:cubicBezTo>
                  <a:pt x="38455" y="58763"/>
                  <a:pt x="36522" y="58461"/>
                  <a:pt x="34581" y="57855"/>
                </a:cubicBezTo>
                <a:cubicBezTo>
                  <a:pt x="30833" y="56648"/>
                  <a:pt x="27885" y="54165"/>
                  <a:pt x="26051" y="50673"/>
                </a:cubicBezTo>
                <a:cubicBezTo>
                  <a:pt x="25058" y="48380"/>
                  <a:pt x="24595" y="46269"/>
                  <a:pt x="24595" y="44033"/>
                </a:cubicBezTo>
                <a:cubicBezTo>
                  <a:pt x="24595" y="42044"/>
                  <a:pt x="25148" y="40303"/>
                  <a:pt x="26285" y="38711"/>
                </a:cubicBezTo>
                <a:cubicBezTo>
                  <a:pt x="26288" y="38708"/>
                  <a:pt x="26290" y="38704"/>
                  <a:pt x="26293" y="38701"/>
                </a:cubicBezTo>
                <a:cubicBezTo>
                  <a:pt x="28103" y="36137"/>
                  <a:pt x="29800" y="34862"/>
                  <a:pt x="32137" y="34315"/>
                </a:cubicBezTo>
                <a:cubicBezTo>
                  <a:pt x="32732" y="34214"/>
                  <a:pt x="33299" y="34163"/>
                  <a:pt x="33842" y="34163"/>
                </a:cubicBezTo>
                <a:cubicBezTo>
                  <a:pt x="35247" y="34163"/>
                  <a:pt x="36498" y="34505"/>
                  <a:pt x="37686" y="35207"/>
                </a:cubicBezTo>
                <a:cubicBezTo>
                  <a:pt x="39399" y="36367"/>
                  <a:pt x="40156" y="37761"/>
                  <a:pt x="39937" y="39356"/>
                </a:cubicBezTo>
                <a:cubicBezTo>
                  <a:pt x="39821" y="39827"/>
                  <a:pt x="39611" y="40204"/>
                  <a:pt x="39280" y="40521"/>
                </a:cubicBezTo>
                <a:cubicBezTo>
                  <a:pt x="38762" y="39418"/>
                  <a:pt x="37649" y="37392"/>
                  <a:pt x="34977" y="37392"/>
                </a:cubicBezTo>
                <a:cubicBezTo>
                  <a:pt x="34827" y="37392"/>
                  <a:pt x="34672" y="37399"/>
                  <a:pt x="34512" y="37412"/>
                </a:cubicBezTo>
                <a:cubicBezTo>
                  <a:pt x="34462" y="37417"/>
                  <a:pt x="34411" y="37423"/>
                  <a:pt x="34361" y="37430"/>
                </a:cubicBezTo>
                <a:cubicBezTo>
                  <a:pt x="32412" y="37708"/>
                  <a:pt x="30806" y="38796"/>
                  <a:pt x="29836" y="40492"/>
                </a:cubicBezTo>
                <a:cubicBezTo>
                  <a:pt x="28643" y="42581"/>
                  <a:pt x="28525" y="45515"/>
                  <a:pt x="29535" y="47968"/>
                </a:cubicBezTo>
                <a:cubicBezTo>
                  <a:pt x="29538" y="47976"/>
                  <a:pt x="29540" y="47982"/>
                  <a:pt x="29543" y="47988"/>
                </a:cubicBezTo>
                <a:cubicBezTo>
                  <a:pt x="31115" y="51723"/>
                  <a:pt x="34839" y="54173"/>
                  <a:pt x="39260" y="54383"/>
                </a:cubicBezTo>
                <a:cubicBezTo>
                  <a:pt x="39301" y="54386"/>
                  <a:pt x="39342" y="54386"/>
                  <a:pt x="39384" y="54386"/>
                </a:cubicBezTo>
                <a:cubicBezTo>
                  <a:pt x="43495" y="54386"/>
                  <a:pt x="46879" y="53086"/>
                  <a:pt x="49442" y="50523"/>
                </a:cubicBezTo>
                <a:cubicBezTo>
                  <a:pt x="49456" y="50509"/>
                  <a:pt x="49470" y="50495"/>
                  <a:pt x="49484" y="50481"/>
                </a:cubicBezTo>
                <a:cubicBezTo>
                  <a:pt x="53636" y="46140"/>
                  <a:pt x="55248" y="40572"/>
                  <a:pt x="54024" y="34799"/>
                </a:cubicBezTo>
                <a:cubicBezTo>
                  <a:pt x="52987" y="29954"/>
                  <a:pt x="50248" y="26079"/>
                  <a:pt x="45653" y="22954"/>
                </a:cubicBezTo>
                <a:cubicBezTo>
                  <a:pt x="45647" y="22950"/>
                  <a:pt x="45640" y="22945"/>
                  <a:pt x="45634" y="22940"/>
                </a:cubicBezTo>
                <a:cubicBezTo>
                  <a:pt x="42563" y="20895"/>
                  <a:pt x="39373" y="19773"/>
                  <a:pt x="35594" y="19413"/>
                </a:cubicBezTo>
                <a:cubicBezTo>
                  <a:pt x="35564" y="19410"/>
                  <a:pt x="35533" y="19408"/>
                  <a:pt x="35501" y="19407"/>
                </a:cubicBezTo>
                <a:cubicBezTo>
                  <a:pt x="35020" y="19379"/>
                  <a:pt x="34541" y="19364"/>
                  <a:pt x="34065" y="19364"/>
                </a:cubicBezTo>
                <a:cubicBezTo>
                  <a:pt x="28762" y="19364"/>
                  <a:pt x="23765" y="21117"/>
                  <a:pt x="19193" y="24585"/>
                </a:cubicBezTo>
                <a:cubicBezTo>
                  <a:pt x="19158" y="24611"/>
                  <a:pt x="19123" y="24638"/>
                  <a:pt x="19089" y="24667"/>
                </a:cubicBezTo>
                <a:cubicBezTo>
                  <a:pt x="15802" y="27435"/>
                  <a:pt x="13383" y="30752"/>
                  <a:pt x="11693" y="34810"/>
                </a:cubicBezTo>
                <a:cubicBezTo>
                  <a:pt x="11670" y="34868"/>
                  <a:pt x="11647" y="34928"/>
                  <a:pt x="11627" y="34988"/>
                </a:cubicBezTo>
                <a:cubicBezTo>
                  <a:pt x="10945" y="37033"/>
                  <a:pt x="10445" y="39070"/>
                  <a:pt x="10008" y="40967"/>
                </a:cubicBezTo>
                <a:cubicBezTo>
                  <a:pt x="9993" y="41034"/>
                  <a:pt x="9979" y="41102"/>
                  <a:pt x="9970" y="41169"/>
                </a:cubicBezTo>
                <a:cubicBezTo>
                  <a:pt x="9290" y="45752"/>
                  <a:pt x="9920" y="50385"/>
                  <a:pt x="11838" y="54936"/>
                </a:cubicBezTo>
                <a:cubicBezTo>
                  <a:pt x="12592" y="56883"/>
                  <a:pt x="13626" y="58802"/>
                  <a:pt x="15189" y="61146"/>
                </a:cubicBezTo>
                <a:cubicBezTo>
                  <a:pt x="15215" y="61186"/>
                  <a:pt x="15243" y="61225"/>
                  <a:pt x="15272" y="61263"/>
                </a:cubicBezTo>
                <a:cubicBezTo>
                  <a:pt x="16915" y="63454"/>
                  <a:pt x="18433" y="65075"/>
                  <a:pt x="20196" y="66517"/>
                </a:cubicBezTo>
                <a:cubicBezTo>
                  <a:pt x="21959" y="67987"/>
                  <a:pt x="23967" y="69311"/>
                  <a:pt x="26515" y="70682"/>
                </a:cubicBezTo>
                <a:cubicBezTo>
                  <a:pt x="26559" y="70707"/>
                  <a:pt x="26605" y="70730"/>
                  <a:pt x="26653" y="70751"/>
                </a:cubicBezTo>
                <a:cubicBezTo>
                  <a:pt x="30753" y="72655"/>
                  <a:pt x="34874" y="73592"/>
                  <a:pt x="39175" y="73592"/>
                </a:cubicBezTo>
                <a:cubicBezTo>
                  <a:pt x="40078" y="73592"/>
                  <a:pt x="40990" y="73551"/>
                  <a:pt x="41911" y="73468"/>
                </a:cubicBezTo>
                <a:cubicBezTo>
                  <a:pt x="44578" y="73298"/>
                  <a:pt x="47277" y="72791"/>
                  <a:pt x="49936" y="71960"/>
                </a:cubicBezTo>
                <a:cubicBezTo>
                  <a:pt x="52941" y="71021"/>
                  <a:pt x="55225" y="69954"/>
                  <a:pt x="57567" y="68396"/>
                </a:cubicBezTo>
                <a:cubicBezTo>
                  <a:pt x="60164" y="66723"/>
                  <a:pt x="62242" y="65026"/>
                  <a:pt x="63917" y="63209"/>
                </a:cubicBezTo>
                <a:cubicBezTo>
                  <a:pt x="65999" y="61117"/>
                  <a:pt x="67705" y="58805"/>
                  <a:pt x="69128" y="56143"/>
                </a:cubicBezTo>
                <a:cubicBezTo>
                  <a:pt x="70751" y="53252"/>
                  <a:pt x="71845" y="50567"/>
                  <a:pt x="72471" y="47936"/>
                </a:cubicBezTo>
                <a:cubicBezTo>
                  <a:pt x="73255" y="45091"/>
                  <a:pt x="73638" y="42138"/>
                  <a:pt x="73638" y="38912"/>
                </a:cubicBezTo>
                <a:cubicBezTo>
                  <a:pt x="73638" y="35591"/>
                  <a:pt x="73270" y="32637"/>
                  <a:pt x="72481" y="29621"/>
                </a:cubicBezTo>
                <a:cubicBezTo>
                  <a:pt x="71969" y="27225"/>
                  <a:pt x="71104" y="25138"/>
                  <a:pt x="70264" y="23118"/>
                </a:cubicBezTo>
                <a:cubicBezTo>
                  <a:pt x="69985" y="22445"/>
                  <a:pt x="69697" y="21750"/>
                  <a:pt x="69426" y="21054"/>
                </a:cubicBezTo>
                <a:cubicBezTo>
                  <a:pt x="69354" y="20869"/>
                  <a:pt x="69259" y="20691"/>
                  <a:pt x="69145" y="20525"/>
                </a:cubicBezTo>
                <a:cubicBezTo>
                  <a:pt x="68880" y="20139"/>
                  <a:pt x="68620" y="19753"/>
                  <a:pt x="68358" y="19368"/>
                </a:cubicBezTo>
                <a:cubicBezTo>
                  <a:pt x="66928" y="17257"/>
                  <a:pt x="65449" y="15075"/>
                  <a:pt x="63476" y="13087"/>
                </a:cubicBezTo>
                <a:cubicBezTo>
                  <a:pt x="61841" y="11215"/>
                  <a:pt x="59979" y="9658"/>
                  <a:pt x="58178" y="8152"/>
                </a:cubicBezTo>
                <a:cubicBezTo>
                  <a:pt x="57605" y="7674"/>
                  <a:pt x="57012" y="7177"/>
                  <a:pt x="56447" y="6688"/>
                </a:cubicBezTo>
                <a:cubicBezTo>
                  <a:pt x="56283" y="6546"/>
                  <a:pt x="56102" y="6425"/>
                  <a:pt x="55909" y="6328"/>
                </a:cubicBezTo>
                <a:cubicBezTo>
                  <a:pt x="54485" y="5617"/>
                  <a:pt x="53052" y="4940"/>
                  <a:pt x="51666" y="4286"/>
                </a:cubicBezTo>
                <a:cubicBezTo>
                  <a:pt x="50305" y="3643"/>
                  <a:pt x="48898" y="2978"/>
                  <a:pt x="47528" y="2293"/>
                </a:cubicBezTo>
                <a:cubicBezTo>
                  <a:pt x="47321" y="2191"/>
                  <a:pt x="47104" y="2116"/>
                  <a:pt x="46877" y="2070"/>
                </a:cubicBezTo>
                <a:cubicBezTo>
                  <a:pt x="45349" y="1765"/>
                  <a:pt x="43745" y="1412"/>
                  <a:pt x="42194" y="1072"/>
                </a:cubicBezTo>
                <a:cubicBezTo>
                  <a:pt x="40617" y="726"/>
                  <a:pt x="38987" y="367"/>
                  <a:pt x="37410" y="52"/>
                </a:cubicBezTo>
                <a:cubicBezTo>
                  <a:pt x="37239" y="17"/>
                  <a:pt x="37068" y="1"/>
                  <a:pt x="36900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83" name="Google Shape;1683;p40"/>
          <p:cNvSpPr/>
          <p:nvPr/>
        </p:nvSpPr>
        <p:spPr>
          <a:xfrm>
            <a:off x="4987279" y="11069800"/>
            <a:ext cx="6242378" cy="7057357"/>
          </a:xfrm>
          <a:custGeom>
            <a:avLst/>
            <a:gdLst/>
            <a:ahLst/>
            <a:cxnLst/>
            <a:rect l="l" t="t" r="r" b="b"/>
            <a:pathLst>
              <a:path w="73639" h="83253" extrusionOk="0">
                <a:moveTo>
                  <a:pt x="36900" y="1"/>
                </a:moveTo>
                <a:cubicBezTo>
                  <a:pt x="35688" y="1"/>
                  <a:pt x="34605" y="854"/>
                  <a:pt x="34358" y="2087"/>
                </a:cubicBezTo>
                <a:cubicBezTo>
                  <a:pt x="34077" y="3492"/>
                  <a:pt x="34987" y="4859"/>
                  <a:pt x="36393" y="5139"/>
                </a:cubicBezTo>
                <a:cubicBezTo>
                  <a:pt x="37920" y="5446"/>
                  <a:pt x="39528" y="5798"/>
                  <a:pt x="41082" y="6138"/>
                </a:cubicBezTo>
                <a:cubicBezTo>
                  <a:pt x="42544" y="6460"/>
                  <a:pt x="44051" y="6791"/>
                  <a:pt x="45519" y="7088"/>
                </a:cubicBezTo>
                <a:cubicBezTo>
                  <a:pt x="46840" y="7743"/>
                  <a:pt x="48166" y="8369"/>
                  <a:pt x="49451" y="8976"/>
                </a:cubicBezTo>
                <a:cubicBezTo>
                  <a:pt x="50716" y="9574"/>
                  <a:pt x="52021" y="10190"/>
                  <a:pt x="53301" y="10826"/>
                </a:cubicBezTo>
                <a:cubicBezTo>
                  <a:pt x="53819" y="11270"/>
                  <a:pt x="54343" y="11707"/>
                  <a:pt x="54851" y="12133"/>
                </a:cubicBezTo>
                <a:cubicBezTo>
                  <a:pt x="56594" y="13590"/>
                  <a:pt x="58241" y="14966"/>
                  <a:pt x="59617" y="16555"/>
                </a:cubicBezTo>
                <a:cubicBezTo>
                  <a:pt x="59657" y="16601"/>
                  <a:pt x="59700" y="16647"/>
                  <a:pt x="59743" y="16690"/>
                </a:cubicBezTo>
                <a:cubicBezTo>
                  <a:pt x="61399" y="18346"/>
                  <a:pt x="62694" y="20256"/>
                  <a:pt x="64064" y="22278"/>
                </a:cubicBezTo>
                <a:cubicBezTo>
                  <a:pt x="64275" y="22591"/>
                  <a:pt x="64488" y="22904"/>
                  <a:pt x="64701" y="23218"/>
                </a:cubicBezTo>
                <a:cubicBezTo>
                  <a:pt x="64959" y="23866"/>
                  <a:pt x="65221" y="24496"/>
                  <a:pt x="65474" y="25107"/>
                </a:cubicBezTo>
                <a:cubicBezTo>
                  <a:pt x="66263" y="27009"/>
                  <a:pt x="67009" y="28805"/>
                  <a:pt x="67420" y="30754"/>
                </a:cubicBezTo>
                <a:cubicBezTo>
                  <a:pt x="67428" y="30797"/>
                  <a:pt x="67438" y="30838"/>
                  <a:pt x="67449" y="30879"/>
                </a:cubicBezTo>
                <a:cubicBezTo>
                  <a:pt x="68132" y="33475"/>
                  <a:pt x="68450" y="36027"/>
                  <a:pt x="68450" y="38911"/>
                </a:cubicBezTo>
                <a:cubicBezTo>
                  <a:pt x="68450" y="41681"/>
                  <a:pt x="68126" y="44194"/>
                  <a:pt x="67458" y="46597"/>
                </a:cubicBezTo>
                <a:cubicBezTo>
                  <a:pt x="67449" y="46631"/>
                  <a:pt x="67441" y="46664"/>
                  <a:pt x="67432" y="46696"/>
                </a:cubicBezTo>
                <a:cubicBezTo>
                  <a:pt x="66914" y="48900"/>
                  <a:pt x="66012" y="51102"/>
                  <a:pt x="64593" y="53624"/>
                </a:cubicBezTo>
                <a:cubicBezTo>
                  <a:pt x="64583" y="53641"/>
                  <a:pt x="64574" y="53658"/>
                  <a:pt x="64565" y="53675"/>
                </a:cubicBezTo>
                <a:cubicBezTo>
                  <a:pt x="63374" y="55907"/>
                  <a:pt x="61949" y="57838"/>
                  <a:pt x="60209" y="59579"/>
                </a:cubicBezTo>
                <a:cubicBezTo>
                  <a:pt x="60183" y="59606"/>
                  <a:pt x="60156" y="59633"/>
                  <a:pt x="60130" y="59662"/>
                </a:cubicBezTo>
                <a:cubicBezTo>
                  <a:pt x="58751" y="61165"/>
                  <a:pt x="56989" y="62599"/>
                  <a:pt x="54743" y="64043"/>
                </a:cubicBezTo>
                <a:cubicBezTo>
                  <a:pt x="54730" y="64050"/>
                  <a:pt x="54718" y="64058"/>
                  <a:pt x="54706" y="64067"/>
                </a:cubicBezTo>
                <a:cubicBezTo>
                  <a:pt x="52793" y="65342"/>
                  <a:pt x="50904" y="66223"/>
                  <a:pt x="48388" y="67008"/>
                </a:cubicBezTo>
                <a:cubicBezTo>
                  <a:pt x="46114" y="67717"/>
                  <a:pt x="43814" y="68149"/>
                  <a:pt x="41551" y="68292"/>
                </a:cubicBezTo>
                <a:cubicBezTo>
                  <a:pt x="41526" y="68292"/>
                  <a:pt x="41502" y="68295"/>
                  <a:pt x="41477" y="68296"/>
                </a:cubicBezTo>
                <a:cubicBezTo>
                  <a:pt x="40681" y="68369"/>
                  <a:pt x="39898" y="68406"/>
                  <a:pt x="39126" y="68406"/>
                </a:cubicBezTo>
                <a:cubicBezTo>
                  <a:pt x="35613" y="68406"/>
                  <a:pt x="32313" y="67648"/>
                  <a:pt x="28906" y="66076"/>
                </a:cubicBezTo>
                <a:cubicBezTo>
                  <a:pt x="26702" y="64885"/>
                  <a:pt x="24986" y="63756"/>
                  <a:pt x="23507" y="62524"/>
                </a:cubicBezTo>
                <a:cubicBezTo>
                  <a:pt x="23501" y="62519"/>
                  <a:pt x="23495" y="62513"/>
                  <a:pt x="23489" y="62509"/>
                </a:cubicBezTo>
                <a:cubicBezTo>
                  <a:pt x="22074" y="61352"/>
                  <a:pt x="20832" y="60023"/>
                  <a:pt x="19463" y="58207"/>
                </a:cubicBezTo>
                <a:cubicBezTo>
                  <a:pt x="18133" y="56205"/>
                  <a:pt x="17269" y="54606"/>
                  <a:pt x="16663" y="53033"/>
                </a:cubicBezTo>
                <a:cubicBezTo>
                  <a:pt x="16653" y="53007"/>
                  <a:pt x="16642" y="52979"/>
                  <a:pt x="16631" y="52953"/>
                </a:cubicBezTo>
                <a:cubicBezTo>
                  <a:pt x="15090" y="49312"/>
                  <a:pt x="14570" y="45638"/>
                  <a:pt x="15087" y="42027"/>
                </a:cubicBezTo>
                <a:cubicBezTo>
                  <a:pt x="15484" y="40316"/>
                  <a:pt x="15931" y="38494"/>
                  <a:pt x="16518" y="36718"/>
                </a:cubicBezTo>
                <a:cubicBezTo>
                  <a:pt x="17889" y="33458"/>
                  <a:pt x="19754" y="30899"/>
                  <a:pt x="22381" y="28676"/>
                </a:cubicBezTo>
                <a:cubicBezTo>
                  <a:pt x="26053" y="25906"/>
                  <a:pt x="29881" y="24550"/>
                  <a:pt x="34042" y="24550"/>
                </a:cubicBezTo>
                <a:cubicBezTo>
                  <a:pt x="34408" y="24550"/>
                  <a:pt x="34777" y="24561"/>
                  <a:pt x="35148" y="24582"/>
                </a:cubicBezTo>
                <a:cubicBezTo>
                  <a:pt x="38055" y="24863"/>
                  <a:pt x="40400" y="25688"/>
                  <a:pt x="42746" y="27249"/>
                </a:cubicBezTo>
                <a:cubicBezTo>
                  <a:pt x="46224" y="29618"/>
                  <a:pt x="48196" y="32363"/>
                  <a:pt x="48950" y="35880"/>
                </a:cubicBezTo>
                <a:cubicBezTo>
                  <a:pt x="49818" y="39968"/>
                  <a:pt x="48713" y="43768"/>
                  <a:pt x="45754" y="46874"/>
                </a:cubicBezTo>
                <a:cubicBezTo>
                  <a:pt x="44192" y="48425"/>
                  <a:pt x="42127" y="49186"/>
                  <a:pt x="39447" y="49197"/>
                </a:cubicBezTo>
                <a:cubicBezTo>
                  <a:pt x="37071" y="49065"/>
                  <a:pt x="35115" y="47840"/>
                  <a:pt x="34329" y="45984"/>
                </a:cubicBezTo>
                <a:cubicBezTo>
                  <a:pt x="33935" y="45020"/>
                  <a:pt x="33939" y="43767"/>
                  <a:pt x="34341" y="43065"/>
                </a:cubicBezTo>
                <a:cubicBezTo>
                  <a:pt x="34416" y="42931"/>
                  <a:pt x="34499" y="42830"/>
                  <a:pt x="34598" y="42754"/>
                </a:cubicBezTo>
                <a:cubicBezTo>
                  <a:pt x="34624" y="42809"/>
                  <a:pt x="34647" y="42861"/>
                  <a:pt x="34670" y="42910"/>
                </a:cubicBezTo>
                <a:cubicBezTo>
                  <a:pt x="34842" y="43285"/>
                  <a:pt x="35038" y="43710"/>
                  <a:pt x="35311" y="44150"/>
                </a:cubicBezTo>
                <a:cubicBezTo>
                  <a:pt x="36051" y="45361"/>
                  <a:pt x="37393" y="46018"/>
                  <a:pt x="38870" y="46018"/>
                </a:cubicBezTo>
                <a:cubicBezTo>
                  <a:pt x="39672" y="46018"/>
                  <a:pt x="40513" y="45824"/>
                  <a:pt x="41319" y="45422"/>
                </a:cubicBezTo>
                <a:cubicBezTo>
                  <a:pt x="41393" y="45385"/>
                  <a:pt x="41465" y="45343"/>
                  <a:pt x="41534" y="45300"/>
                </a:cubicBezTo>
                <a:cubicBezTo>
                  <a:pt x="43356" y="44162"/>
                  <a:pt x="44560" y="42470"/>
                  <a:pt x="45020" y="40405"/>
                </a:cubicBezTo>
                <a:cubicBezTo>
                  <a:pt x="45031" y="40352"/>
                  <a:pt x="45041" y="40299"/>
                  <a:pt x="45050" y="40247"/>
                </a:cubicBezTo>
                <a:cubicBezTo>
                  <a:pt x="45628" y="36586"/>
                  <a:pt x="43973" y="33163"/>
                  <a:pt x="40512" y="30855"/>
                </a:cubicBezTo>
                <a:cubicBezTo>
                  <a:pt x="40478" y="30832"/>
                  <a:pt x="40443" y="30811"/>
                  <a:pt x="40407" y="30789"/>
                </a:cubicBezTo>
                <a:cubicBezTo>
                  <a:pt x="38399" y="29584"/>
                  <a:pt x="36191" y="28979"/>
                  <a:pt x="33816" y="28979"/>
                </a:cubicBezTo>
                <a:cubicBezTo>
                  <a:pt x="32956" y="28979"/>
                  <a:pt x="32075" y="29058"/>
                  <a:pt x="31173" y="29217"/>
                </a:cubicBezTo>
                <a:cubicBezTo>
                  <a:pt x="31132" y="29225"/>
                  <a:pt x="31091" y="29234"/>
                  <a:pt x="31049" y="29243"/>
                </a:cubicBezTo>
                <a:cubicBezTo>
                  <a:pt x="26376" y="30305"/>
                  <a:pt x="23790" y="33250"/>
                  <a:pt x="22060" y="35702"/>
                </a:cubicBezTo>
                <a:cubicBezTo>
                  <a:pt x="20300" y="38167"/>
                  <a:pt x="19408" y="40970"/>
                  <a:pt x="19408" y="44032"/>
                </a:cubicBezTo>
                <a:cubicBezTo>
                  <a:pt x="19408" y="47034"/>
                  <a:pt x="20019" y="49830"/>
                  <a:pt x="21333" y="52832"/>
                </a:cubicBezTo>
                <a:cubicBezTo>
                  <a:pt x="21356" y="52883"/>
                  <a:pt x="21380" y="52935"/>
                  <a:pt x="21406" y="52985"/>
                </a:cubicBezTo>
                <a:cubicBezTo>
                  <a:pt x="23847" y="57693"/>
                  <a:pt x="27966" y="61177"/>
                  <a:pt x="33003" y="62795"/>
                </a:cubicBezTo>
                <a:lnTo>
                  <a:pt x="33023" y="62803"/>
                </a:lnTo>
                <a:cubicBezTo>
                  <a:pt x="35483" y="63572"/>
                  <a:pt x="37941" y="63955"/>
                  <a:pt x="40350" y="63955"/>
                </a:cubicBezTo>
                <a:cubicBezTo>
                  <a:pt x="43574" y="63955"/>
                  <a:pt x="46708" y="63268"/>
                  <a:pt x="49637" y="61902"/>
                </a:cubicBezTo>
                <a:cubicBezTo>
                  <a:pt x="49657" y="61893"/>
                  <a:pt x="49678" y="61882"/>
                  <a:pt x="49700" y="61871"/>
                </a:cubicBezTo>
                <a:cubicBezTo>
                  <a:pt x="53503" y="59970"/>
                  <a:pt x="56457" y="57507"/>
                  <a:pt x="58995" y="54124"/>
                </a:cubicBezTo>
                <a:cubicBezTo>
                  <a:pt x="59013" y="54099"/>
                  <a:pt x="59032" y="54075"/>
                  <a:pt x="59049" y="54049"/>
                </a:cubicBezTo>
                <a:cubicBezTo>
                  <a:pt x="61808" y="50083"/>
                  <a:pt x="63332" y="46258"/>
                  <a:pt x="63840" y="42014"/>
                </a:cubicBezTo>
                <a:cubicBezTo>
                  <a:pt x="63842" y="42003"/>
                  <a:pt x="63843" y="41992"/>
                  <a:pt x="63845" y="41981"/>
                </a:cubicBezTo>
                <a:cubicBezTo>
                  <a:pt x="64367" y="37102"/>
                  <a:pt x="63803" y="32686"/>
                  <a:pt x="62121" y="28481"/>
                </a:cubicBezTo>
                <a:cubicBezTo>
                  <a:pt x="62104" y="28438"/>
                  <a:pt x="62087" y="28399"/>
                  <a:pt x="62069" y="28357"/>
                </a:cubicBezTo>
                <a:cubicBezTo>
                  <a:pt x="61177" y="26428"/>
                  <a:pt x="60161" y="24353"/>
                  <a:pt x="58768" y="22263"/>
                </a:cubicBezTo>
                <a:cubicBezTo>
                  <a:pt x="58756" y="22245"/>
                  <a:pt x="58744" y="22228"/>
                  <a:pt x="58730" y="22209"/>
                </a:cubicBezTo>
                <a:cubicBezTo>
                  <a:pt x="55805" y="18052"/>
                  <a:pt x="52243" y="15112"/>
                  <a:pt x="47182" y="12674"/>
                </a:cubicBezTo>
                <a:cubicBezTo>
                  <a:pt x="47150" y="12660"/>
                  <a:pt x="47119" y="12645"/>
                  <a:pt x="47087" y="12631"/>
                </a:cubicBezTo>
                <a:cubicBezTo>
                  <a:pt x="42700" y="10731"/>
                  <a:pt x="38654" y="9814"/>
                  <a:pt x="34558" y="9814"/>
                </a:cubicBezTo>
                <a:cubicBezTo>
                  <a:pt x="33670" y="9814"/>
                  <a:pt x="32780" y="9858"/>
                  <a:pt x="31883" y="9943"/>
                </a:cubicBezTo>
                <a:cubicBezTo>
                  <a:pt x="29218" y="10113"/>
                  <a:pt x="26521" y="10619"/>
                  <a:pt x="23866" y="11449"/>
                </a:cubicBezTo>
                <a:lnTo>
                  <a:pt x="23820" y="11465"/>
                </a:lnTo>
                <a:cubicBezTo>
                  <a:pt x="21490" y="12240"/>
                  <a:pt x="19158" y="13351"/>
                  <a:pt x="16477" y="14960"/>
                </a:cubicBezTo>
                <a:cubicBezTo>
                  <a:pt x="14008" y="16442"/>
                  <a:pt x="11982" y="18095"/>
                  <a:pt x="9923" y="20315"/>
                </a:cubicBezTo>
                <a:cubicBezTo>
                  <a:pt x="7871" y="22226"/>
                  <a:pt x="6153" y="24499"/>
                  <a:pt x="4679" y="27255"/>
                </a:cubicBezTo>
                <a:cubicBezTo>
                  <a:pt x="1519" y="32757"/>
                  <a:pt x="1" y="38570"/>
                  <a:pt x="163" y="44534"/>
                </a:cubicBezTo>
                <a:cubicBezTo>
                  <a:pt x="166" y="47691"/>
                  <a:pt x="545" y="50668"/>
                  <a:pt x="1318" y="53633"/>
                </a:cubicBezTo>
                <a:cubicBezTo>
                  <a:pt x="1832" y="56028"/>
                  <a:pt x="2698" y="58115"/>
                  <a:pt x="3536" y="60135"/>
                </a:cubicBezTo>
                <a:cubicBezTo>
                  <a:pt x="3815" y="60808"/>
                  <a:pt x="4104" y="61504"/>
                  <a:pt x="4375" y="62199"/>
                </a:cubicBezTo>
                <a:cubicBezTo>
                  <a:pt x="4448" y="62386"/>
                  <a:pt x="4541" y="62564"/>
                  <a:pt x="4654" y="62729"/>
                </a:cubicBezTo>
                <a:cubicBezTo>
                  <a:pt x="5523" y="63992"/>
                  <a:pt x="6440" y="65265"/>
                  <a:pt x="7324" y="66497"/>
                </a:cubicBezTo>
                <a:cubicBezTo>
                  <a:pt x="8194" y="67706"/>
                  <a:pt x="9094" y="68958"/>
                  <a:pt x="9932" y="70178"/>
                </a:cubicBezTo>
                <a:cubicBezTo>
                  <a:pt x="10056" y="70359"/>
                  <a:pt x="10203" y="70524"/>
                  <a:pt x="10370" y="70669"/>
                </a:cubicBezTo>
                <a:cubicBezTo>
                  <a:pt x="11553" y="71694"/>
                  <a:pt x="12747" y="72688"/>
                  <a:pt x="13901" y="73650"/>
                </a:cubicBezTo>
                <a:cubicBezTo>
                  <a:pt x="15035" y="74596"/>
                  <a:pt x="16208" y="75574"/>
                  <a:pt x="17353" y="76567"/>
                </a:cubicBezTo>
                <a:cubicBezTo>
                  <a:pt x="17517" y="76708"/>
                  <a:pt x="17698" y="76829"/>
                  <a:pt x="17892" y="76927"/>
                </a:cubicBezTo>
                <a:cubicBezTo>
                  <a:pt x="19302" y="77630"/>
                  <a:pt x="20769" y="78344"/>
                  <a:pt x="22186" y="79034"/>
                </a:cubicBezTo>
                <a:cubicBezTo>
                  <a:pt x="23591" y="79717"/>
                  <a:pt x="25044" y="80423"/>
                  <a:pt x="26428" y="81116"/>
                </a:cubicBezTo>
                <a:cubicBezTo>
                  <a:pt x="26635" y="81219"/>
                  <a:pt x="26854" y="81294"/>
                  <a:pt x="27079" y="81338"/>
                </a:cubicBezTo>
                <a:lnTo>
                  <a:pt x="36391" y="83202"/>
                </a:lnTo>
                <a:cubicBezTo>
                  <a:pt x="36560" y="83235"/>
                  <a:pt x="36731" y="83252"/>
                  <a:pt x="36903" y="83252"/>
                </a:cubicBezTo>
                <a:cubicBezTo>
                  <a:pt x="38236" y="83251"/>
                  <a:pt x="39350" y="82238"/>
                  <a:pt x="39482" y="80912"/>
                </a:cubicBezTo>
                <a:cubicBezTo>
                  <a:pt x="39612" y="79585"/>
                  <a:pt x="38716" y="78375"/>
                  <a:pt x="37409" y="78114"/>
                </a:cubicBezTo>
                <a:lnTo>
                  <a:pt x="28437" y="76320"/>
                </a:lnTo>
                <a:cubicBezTo>
                  <a:pt x="27123" y="75666"/>
                  <a:pt x="25769" y="75007"/>
                  <a:pt x="24456" y="74368"/>
                </a:cubicBezTo>
                <a:cubicBezTo>
                  <a:pt x="23147" y="73732"/>
                  <a:pt x="21798" y="73074"/>
                  <a:pt x="20502" y="72429"/>
                </a:cubicBezTo>
                <a:cubicBezTo>
                  <a:pt x="19402" y="71481"/>
                  <a:pt x="18294" y="70558"/>
                  <a:pt x="17221" y="69663"/>
                </a:cubicBezTo>
                <a:cubicBezTo>
                  <a:pt x="16169" y="68787"/>
                  <a:pt x="15082" y="67883"/>
                  <a:pt x="14016" y="66963"/>
                </a:cubicBezTo>
                <a:cubicBezTo>
                  <a:pt x="13205" y="65790"/>
                  <a:pt x="12358" y="64611"/>
                  <a:pt x="11536" y="63470"/>
                </a:cubicBezTo>
                <a:cubicBezTo>
                  <a:pt x="10726" y="62340"/>
                  <a:pt x="9887" y="61176"/>
                  <a:pt x="9098" y="60034"/>
                </a:cubicBezTo>
                <a:cubicBezTo>
                  <a:pt x="8842" y="59384"/>
                  <a:pt x="8580" y="58756"/>
                  <a:pt x="8327" y="58145"/>
                </a:cubicBezTo>
                <a:cubicBezTo>
                  <a:pt x="7538" y="56244"/>
                  <a:pt x="6792" y="54449"/>
                  <a:pt x="6381" y="52499"/>
                </a:cubicBezTo>
                <a:cubicBezTo>
                  <a:pt x="6374" y="52457"/>
                  <a:pt x="6363" y="52415"/>
                  <a:pt x="6352" y="52374"/>
                </a:cubicBezTo>
                <a:cubicBezTo>
                  <a:pt x="5678" y="49815"/>
                  <a:pt x="5352" y="47237"/>
                  <a:pt x="5352" y="44499"/>
                </a:cubicBezTo>
                <a:lnTo>
                  <a:pt x="5352" y="44424"/>
                </a:lnTo>
                <a:cubicBezTo>
                  <a:pt x="5208" y="39405"/>
                  <a:pt x="6501" y="34488"/>
                  <a:pt x="9196" y="29808"/>
                </a:cubicBezTo>
                <a:cubicBezTo>
                  <a:pt x="9210" y="29784"/>
                  <a:pt x="9224" y="29759"/>
                  <a:pt x="9238" y="29735"/>
                </a:cubicBezTo>
                <a:cubicBezTo>
                  <a:pt x="10457" y="27447"/>
                  <a:pt x="11858" y="25590"/>
                  <a:pt x="13519" y="24057"/>
                </a:cubicBezTo>
                <a:cubicBezTo>
                  <a:pt x="13570" y="24010"/>
                  <a:pt x="13619" y="23961"/>
                  <a:pt x="13666" y="23910"/>
                </a:cubicBezTo>
                <a:cubicBezTo>
                  <a:pt x="15401" y="22030"/>
                  <a:pt x="17091" y="20642"/>
                  <a:pt x="19146" y="19408"/>
                </a:cubicBezTo>
                <a:cubicBezTo>
                  <a:pt x="21518" y="17986"/>
                  <a:pt x="23460" y="17056"/>
                  <a:pt x="25438" y="16394"/>
                </a:cubicBezTo>
                <a:cubicBezTo>
                  <a:pt x="27703" y="15688"/>
                  <a:pt x="29995" y="15259"/>
                  <a:pt x="32252" y="15118"/>
                </a:cubicBezTo>
                <a:cubicBezTo>
                  <a:pt x="32281" y="15116"/>
                  <a:pt x="32310" y="15113"/>
                  <a:pt x="32340" y="15110"/>
                </a:cubicBezTo>
                <a:cubicBezTo>
                  <a:pt x="33070" y="15040"/>
                  <a:pt x="33796" y="15004"/>
                  <a:pt x="34523" y="15004"/>
                </a:cubicBezTo>
                <a:cubicBezTo>
                  <a:pt x="37901" y="15004"/>
                  <a:pt x="41277" y="15773"/>
                  <a:pt x="44978" y="17370"/>
                </a:cubicBezTo>
                <a:cubicBezTo>
                  <a:pt x="49220" y="19419"/>
                  <a:pt x="52063" y="21754"/>
                  <a:pt x="54470" y="25168"/>
                </a:cubicBezTo>
                <a:cubicBezTo>
                  <a:pt x="55644" y="26932"/>
                  <a:pt x="56539" y="28757"/>
                  <a:pt x="57331" y="30469"/>
                </a:cubicBezTo>
                <a:cubicBezTo>
                  <a:pt x="58670" y="33846"/>
                  <a:pt x="59113" y="37426"/>
                  <a:pt x="58688" y="41411"/>
                </a:cubicBezTo>
                <a:cubicBezTo>
                  <a:pt x="58278" y="44807"/>
                  <a:pt x="57084" y="47781"/>
                  <a:pt x="54818" y="51048"/>
                </a:cubicBezTo>
                <a:cubicBezTo>
                  <a:pt x="52767" y="53771"/>
                  <a:pt x="50481" y="55676"/>
                  <a:pt x="47412" y="57216"/>
                </a:cubicBezTo>
                <a:cubicBezTo>
                  <a:pt x="45193" y="58245"/>
                  <a:pt x="42807" y="58763"/>
                  <a:pt x="40339" y="58763"/>
                </a:cubicBezTo>
                <a:cubicBezTo>
                  <a:pt x="38455" y="58763"/>
                  <a:pt x="36522" y="58461"/>
                  <a:pt x="34581" y="57855"/>
                </a:cubicBezTo>
                <a:cubicBezTo>
                  <a:pt x="30833" y="56648"/>
                  <a:pt x="27885" y="54165"/>
                  <a:pt x="26051" y="50673"/>
                </a:cubicBezTo>
                <a:cubicBezTo>
                  <a:pt x="25058" y="48380"/>
                  <a:pt x="24595" y="46269"/>
                  <a:pt x="24595" y="44033"/>
                </a:cubicBezTo>
                <a:cubicBezTo>
                  <a:pt x="24595" y="42044"/>
                  <a:pt x="25148" y="40303"/>
                  <a:pt x="26285" y="38711"/>
                </a:cubicBezTo>
                <a:cubicBezTo>
                  <a:pt x="26288" y="38708"/>
                  <a:pt x="26290" y="38704"/>
                  <a:pt x="26293" y="38701"/>
                </a:cubicBezTo>
                <a:cubicBezTo>
                  <a:pt x="28103" y="36137"/>
                  <a:pt x="29800" y="34862"/>
                  <a:pt x="32137" y="34315"/>
                </a:cubicBezTo>
                <a:cubicBezTo>
                  <a:pt x="32732" y="34214"/>
                  <a:pt x="33299" y="34163"/>
                  <a:pt x="33842" y="34163"/>
                </a:cubicBezTo>
                <a:cubicBezTo>
                  <a:pt x="35247" y="34163"/>
                  <a:pt x="36498" y="34505"/>
                  <a:pt x="37686" y="35207"/>
                </a:cubicBezTo>
                <a:cubicBezTo>
                  <a:pt x="39399" y="36367"/>
                  <a:pt x="40156" y="37761"/>
                  <a:pt x="39937" y="39356"/>
                </a:cubicBezTo>
                <a:cubicBezTo>
                  <a:pt x="39821" y="39827"/>
                  <a:pt x="39611" y="40204"/>
                  <a:pt x="39280" y="40521"/>
                </a:cubicBezTo>
                <a:cubicBezTo>
                  <a:pt x="38762" y="39418"/>
                  <a:pt x="37649" y="37392"/>
                  <a:pt x="34977" y="37392"/>
                </a:cubicBezTo>
                <a:cubicBezTo>
                  <a:pt x="34827" y="37392"/>
                  <a:pt x="34672" y="37399"/>
                  <a:pt x="34512" y="37412"/>
                </a:cubicBezTo>
                <a:cubicBezTo>
                  <a:pt x="34462" y="37417"/>
                  <a:pt x="34411" y="37423"/>
                  <a:pt x="34361" y="37430"/>
                </a:cubicBezTo>
                <a:cubicBezTo>
                  <a:pt x="32412" y="37708"/>
                  <a:pt x="30806" y="38796"/>
                  <a:pt x="29836" y="40492"/>
                </a:cubicBezTo>
                <a:cubicBezTo>
                  <a:pt x="28643" y="42581"/>
                  <a:pt x="28525" y="45515"/>
                  <a:pt x="29535" y="47968"/>
                </a:cubicBezTo>
                <a:cubicBezTo>
                  <a:pt x="29538" y="47976"/>
                  <a:pt x="29540" y="47982"/>
                  <a:pt x="29543" y="47988"/>
                </a:cubicBezTo>
                <a:cubicBezTo>
                  <a:pt x="31115" y="51723"/>
                  <a:pt x="34839" y="54173"/>
                  <a:pt x="39260" y="54383"/>
                </a:cubicBezTo>
                <a:cubicBezTo>
                  <a:pt x="39301" y="54386"/>
                  <a:pt x="39342" y="54386"/>
                  <a:pt x="39384" y="54386"/>
                </a:cubicBezTo>
                <a:cubicBezTo>
                  <a:pt x="43495" y="54386"/>
                  <a:pt x="46879" y="53086"/>
                  <a:pt x="49442" y="50523"/>
                </a:cubicBezTo>
                <a:cubicBezTo>
                  <a:pt x="49456" y="50509"/>
                  <a:pt x="49470" y="50495"/>
                  <a:pt x="49484" y="50481"/>
                </a:cubicBezTo>
                <a:cubicBezTo>
                  <a:pt x="53636" y="46140"/>
                  <a:pt x="55248" y="40572"/>
                  <a:pt x="54024" y="34799"/>
                </a:cubicBezTo>
                <a:cubicBezTo>
                  <a:pt x="52987" y="29954"/>
                  <a:pt x="50248" y="26079"/>
                  <a:pt x="45653" y="22954"/>
                </a:cubicBezTo>
                <a:cubicBezTo>
                  <a:pt x="45647" y="22950"/>
                  <a:pt x="45640" y="22945"/>
                  <a:pt x="45634" y="22940"/>
                </a:cubicBezTo>
                <a:cubicBezTo>
                  <a:pt x="42563" y="20895"/>
                  <a:pt x="39373" y="19773"/>
                  <a:pt x="35594" y="19413"/>
                </a:cubicBezTo>
                <a:cubicBezTo>
                  <a:pt x="35564" y="19410"/>
                  <a:pt x="35533" y="19408"/>
                  <a:pt x="35501" y="19407"/>
                </a:cubicBezTo>
                <a:cubicBezTo>
                  <a:pt x="35020" y="19379"/>
                  <a:pt x="34541" y="19364"/>
                  <a:pt x="34065" y="19364"/>
                </a:cubicBezTo>
                <a:cubicBezTo>
                  <a:pt x="28762" y="19364"/>
                  <a:pt x="23765" y="21117"/>
                  <a:pt x="19193" y="24585"/>
                </a:cubicBezTo>
                <a:cubicBezTo>
                  <a:pt x="19158" y="24611"/>
                  <a:pt x="19123" y="24638"/>
                  <a:pt x="19089" y="24667"/>
                </a:cubicBezTo>
                <a:cubicBezTo>
                  <a:pt x="15802" y="27435"/>
                  <a:pt x="13383" y="30752"/>
                  <a:pt x="11693" y="34810"/>
                </a:cubicBezTo>
                <a:cubicBezTo>
                  <a:pt x="11670" y="34868"/>
                  <a:pt x="11647" y="34928"/>
                  <a:pt x="11627" y="34988"/>
                </a:cubicBezTo>
                <a:cubicBezTo>
                  <a:pt x="10945" y="37033"/>
                  <a:pt x="10445" y="39070"/>
                  <a:pt x="10008" y="40967"/>
                </a:cubicBezTo>
                <a:cubicBezTo>
                  <a:pt x="9993" y="41034"/>
                  <a:pt x="9979" y="41102"/>
                  <a:pt x="9970" y="41169"/>
                </a:cubicBezTo>
                <a:cubicBezTo>
                  <a:pt x="9290" y="45752"/>
                  <a:pt x="9920" y="50385"/>
                  <a:pt x="11838" y="54936"/>
                </a:cubicBezTo>
                <a:cubicBezTo>
                  <a:pt x="12592" y="56883"/>
                  <a:pt x="13626" y="58802"/>
                  <a:pt x="15189" y="61146"/>
                </a:cubicBezTo>
                <a:cubicBezTo>
                  <a:pt x="15215" y="61186"/>
                  <a:pt x="15243" y="61225"/>
                  <a:pt x="15272" y="61263"/>
                </a:cubicBezTo>
                <a:cubicBezTo>
                  <a:pt x="16915" y="63454"/>
                  <a:pt x="18433" y="65075"/>
                  <a:pt x="20196" y="66517"/>
                </a:cubicBezTo>
                <a:cubicBezTo>
                  <a:pt x="21959" y="67987"/>
                  <a:pt x="23967" y="69311"/>
                  <a:pt x="26515" y="70682"/>
                </a:cubicBezTo>
                <a:cubicBezTo>
                  <a:pt x="26559" y="70707"/>
                  <a:pt x="26605" y="70730"/>
                  <a:pt x="26653" y="70751"/>
                </a:cubicBezTo>
                <a:cubicBezTo>
                  <a:pt x="30753" y="72655"/>
                  <a:pt x="34874" y="73592"/>
                  <a:pt x="39175" y="73592"/>
                </a:cubicBezTo>
                <a:cubicBezTo>
                  <a:pt x="40078" y="73592"/>
                  <a:pt x="40990" y="73551"/>
                  <a:pt x="41911" y="73468"/>
                </a:cubicBezTo>
                <a:cubicBezTo>
                  <a:pt x="44578" y="73298"/>
                  <a:pt x="47277" y="72791"/>
                  <a:pt x="49936" y="71960"/>
                </a:cubicBezTo>
                <a:cubicBezTo>
                  <a:pt x="52941" y="71021"/>
                  <a:pt x="55225" y="69954"/>
                  <a:pt x="57567" y="68396"/>
                </a:cubicBezTo>
                <a:cubicBezTo>
                  <a:pt x="60164" y="66723"/>
                  <a:pt x="62242" y="65026"/>
                  <a:pt x="63917" y="63209"/>
                </a:cubicBezTo>
                <a:cubicBezTo>
                  <a:pt x="65999" y="61117"/>
                  <a:pt x="67705" y="58805"/>
                  <a:pt x="69128" y="56143"/>
                </a:cubicBezTo>
                <a:cubicBezTo>
                  <a:pt x="70751" y="53252"/>
                  <a:pt x="71845" y="50567"/>
                  <a:pt x="72471" y="47936"/>
                </a:cubicBezTo>
                <a:cubicBezTo>
                  <a:pt x="73255" y="45091"/>
                  <a:pt x="73638" y="42138"/>
                  <a:pt x="73638" y="38912"/>
                </a:cubicBezTo>
                <a:cubicBezTo>
                  <a:pt x="73638" y="35591"/>
                  <a:pt x="73270" y="32637"/>
                  <a:pt x="72481" y="29621"/>
                </a:cubicBezTo>
                <a:cubicBezTo>
                  <a:pt x="71969" y="27225"/>
                  <a:pt x="71104" y="25138"/>
                  <a:pt x="70264" y="23118"/>
                </a:cubicBezTo>
                <a:cubicBezTo>
                  <a:pt x="69985" y="22445"/>
                  <a:pt x="69697" y="21750"/>
                  <a:pt x="69426" y="21054"/>
                </a:cubicBezTo>
                <a:cubicBezTo>
                  <a:pt x="69354" y="20869"/>
                  <a:pt x="69259" y="20691"/>
                  <a:pt x="69145" y="20525"/>
                </a:cubicBezTo>
                <a:cubicBezTo>
                  <a:pt x="68880" y="20139"/>
                  <a:pt x="68620" y="19753"/>
                  <a:pt x="68358" y="19368"/>
                </a:cubicBezTo>
                <a:cubicBezTo>
                  <a:pt x="66928" y="17257"/>
                  <a:pt x="65449" y="15075"/>
                  <a:pt x="63476" y="13087"/>
                </a:cubicBezTo>
                <a:cubicBezTo>
                  <a:pt x="61841" y="11215"/>
                  <a:pt x="59979" y="9658"/>
                  <a:pt x="58178" y="8152"/>
                </a:cubicBezTo>
                <a:cubicBezTo>
                  <a:pt x="57605" y="7674"/>
                  <a:pt x="57012" y="7177"/>
                  <a:pt x="56447" y="6688"/>
                </a:cubicBezTo>
                <a:cubicBezTo>
                  <a:pt x="56283" y="6546"/>
                  <a:pt x="56102" y="6425"/>
                  <a:pt x="55909" y="6328"/>
                </a:cubicBezTo>
                <a:cubicBezTo>
                  <a:pt x="54485" y="5617"/>
                  <a:pt x="53052" y="4940"/>
                  <a:pt x="51666" y="4286"/>
                </a:cubicBezTo>
                <a:cubicBezTo>
                  <a:pt x="50305" y="3643"/>
                  <a:pt x="48898" y="2978"/>
                  <a:pt x="47528" y="2293"/>
                </a:cubicBezTo>
                <a:cubicBezTo>
                  <a:pt x="47321" y="2191"/>
                  <a:pt x="47104" y="2116"/>
                  <a:pt x="46877" y="2070"/>
                </a:cubicBezTo>
                <a:cubicBezTo>
                  <a:pt x="45349" y="1765"/>
                  <a:pt x="43745" y="1412"/>
                  <a:pt x="42194" y="1072"/>
                </a:cubicBezTo>
                <a:cubicBezTo>
                  <a:pt x="40617" y="726"/>
                  <a:pt x="38987" y="367"/>
                  <a:pt x="37410" y="52"/>
                </a:cubicBezTo>
                <a:cubicBezTo>
                  <a:pt x="37239" y="17"/>
                  <a:pt x="37068" y="1"/>
                  <a:pt x="36900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84" name="Google Shape;1684;p40"/>
          <p:cNvSpPr/>
          <p:nvPr/>
        </p:nvSpPr>
        <p:spPr>
          <a:xfrm>
            <a:off x="-942650" y="17644434"/>
            <a:ext cx="6242378" cy="7057357"/>
          </a:xfrm>
          <a:custGeom>
            <a:avLst/>
            <a:gdLst/>
            <a:ahLst/>
            <a:cxnLst/>
            <a:rect l="l" t="t" r="r" b="b"/>
            <a:pathLst>
              <a:path w="73639" h="83253" extrusionOk="0">
                <a:moveTo>
                  <a:pt x="36900" y="1"/>
                </a:moveTo>
                <a:cubicBezTo>
                  <a:pt x="35688" y="1"/>
                  <a:pt x="34605" y="854"/>
                  <a:pt x="34358" y="2087"/>
                </a:cubicBezTo>
                <a:cubicBezTo>
                  <a:pt x="34077" y="3492"/>
                  <a:pt x="34987" y="4859"/>
                  <a:pt x="36393" y="5139"/>
                </a:cubicBezTo>
                <a:cubicBezTo>
                  <a:pt x="37920" y="5446"/>
                  <a:pt x="39528" y="5798"/>
                  <a:pt x="41082" y="6138"/>
                </a:cubicBezTo>
                <a:cubicBezTo>
                  <a:pt x="42544" y="6460"/>
                  <a:pt x="44051" y="6791"/>
                  <a:pt x="45519" y="7088"/>
                </a:cubicBezTo>
                <a:cubicBezTo>
                  <a:pt x="46840" y="7743"/>
                  <a:pt x="48166" y="8369"/>
                  <a:pt x="49451" y="8976"/>
                </a:cubicBezTo>
                <a:cubicBezTo>
                  <a:pt x="50716" y="9574"/>
                  <a:pt x="52021" y="10190"/>
                  <a:pt x="53301" y="10826"/>
                </a:cubicBezTo>
                <a:cubicBezTo>
                  <a:pt x="53819" y="11270"/>
                  <a:pt x="54343" y="11707"/>
                  <a:pt x="54851" y="12133"/>
                </a:cubicBezTo>
                <a:cubicBezTo>
                  <a:pt x="56594" y="13590"/>
                  <a:pt x="58241" y="14966"/>
                  <a:pt x="59617" y="16555"/>
                </a:cubicBezTo>
                <a:cubicBezTo>
                  <a:pt x="59657" y="16601"/>
                  <a:pt x="59700" y="16647"/>
                  <a:pt x="59743" y="16690"/>
                </a:cubicBezTo>
                <a:cubicBezTo>
                  <a:pt x="61399" y="18346"/>
                  <a:pt x="62694" y="20256"/>
                  <a:pt x="64064" y="22278"/>
                </a:cubicBezTo>
                <a:cubicBezTo>
                  <a:pt x="64275" y="22591"/>
                  <a:pt x="64488" y="22904"/>
                  <a:pt x="64701" y="23218"/>
                </a:cubicBezTo>
                <a:cubicBezTo>
                  <a:pt x="64959" y="23866"/>
                  <a:pt x="65221" y="24496"/>
                  <a:pt x="65474" y="25107"/>
                </a:cubicBezTo>
                <a:cubicBezTo>
                  <a:pt x="66263" y="27009"/>
                  <a:pt x="67009" y="28805"/>
                  <a:pt x="67420" y="30754"/>
                </a:cubicBezTo>
                <a:cubicBezTo>
                  <a:pt x="67428" y="30797"/>
                  <a:pt x="67438" y="30838"/>
                  <a:pt x="67449" y="30879"/>
                </a:cubicBezTo>
                <a:cubicBezTo>
                  <a:pt x="68132" y="33475"/>
                  <a:pt x="68450" y="36027"/>
                  <a:pt x="68450" y="38911"/>
                </a:cubicBezTo>
                <a:cubicBezTo>
                  <a:pt x="68450" y="41681"/>
                  <a:pt x="68126" y="44194"/>
                  <a:pt x="67458" y="46597"/>
                </a:cubicBezTo>
                <a:cubicBezTo>
                  <a:pt x="67449" y="46631"/>
                  <a:pt x="67441" y="46664"/>
                  <a:pt x="67432" y="46696"/>
                </a:cubicBezTo>
                <a:cubicBezTo>
                  <a:pt x="66914" y="48900"/>
                  <a:pt x="66012" y="51102"/>
                  <a:pt x="64593" y="53624"/>
                </a:cubicBezTo>
                <a:cubicBezTo>
                  <a:pt x="64583" y="53641"/>
                  <a:pt x="64574" y="53658"/>
                  <a:pt x="64565" y="53675"/>
                </a:cubicBezTo>
                <a:cubicBezTo>
                  <a:pt x="63374" y="55907"/>
                  <a:pt x="61949" y="57838"/>
                  <a:pt x="60209" y="59579"/>
                </a:cubicBezTo>
                <a:cubicBezTo>
                  <a:pt x="60183" y="59606"/>
                  <a:pt x="60156" y="59633"/>
                  <a:pt x="60130" y="59662"/>
                </a:cubicBezTo>
                <a:cubicBezTo>
                  <a:pt x="58751" y="61165"/>
                  <a:pt x="56989" y="62599"/>
                  <a:pt x="54743" y="64043"/>
                </a:cubicBezTo>
                <a:cubicBezTo>
                  <a:pt x="54730" y="64050"/>
                  <a:pt x="54718" y="64058"/>
                  <a:pt x="54706" y="64067"/>
                </a:cubicBezTo>
                <a:cubicBezTo>
                  <a:pt x="52793" y="65342"/>
                  <a:pt x="50904" y="66223"/>
                  <a:pt x="48388" y="67008"/>
                </a:cubicBezTo>
                <a:cubicBezTo>
                  <a:pt x="46114" y="67717"/>
                  <a:pt x="43814" y="68149"/>
                  <a:pt x="41551" y="68292"/>
                </a:cubicBezTo>
                <a:cubicBezTo>
                  <a:pt x="41526" y="68292"/>
                  <a:pt x="41502" y="68295"/>
                  <a:pt x="41477" y="68296"/>
                </a:cubicBezTo>
                <a:cubicBezTo>
                  <a:pt x="40681" y="68369"/>
                  <a:pt x="39898" y="68406"/>
                  <a:pt x="39126" y="68406"/>
                </a:cubicBezTo>
                <a:cubicBezTo>
                  <a:pt x="35613" y="68406"/>
                  <a:pt x="32313" y="67648"/>
                  <a:pt x="28906" y="66076"/>
                </a:cubicBezTo>
                <a:cubicBezTo>
                  <a:pt x="26702" y="64885"/>
                  <a:pt x="24986" y="63756"/>
                  <a:pt x="23507" y="62524"/>
                </a:cubicBezTo>
                <a:cubicBezTo>
                  <a:pt x="23501" y="62519"/>
                  <a:pt x="23495" y="62513"/>
                  <a:pt x="23489" y="62509"/>
                </a:cubicBezTo>
                <a:cubicBezTo>
                  <a:pt x="22074" y="61352"/>
                  <a:pt x="20832" y="60023"/>
                  <a:pt x="19463" y="58207"/>
                </a:cubicBezTo>
                <a:cubicBezTo>
                  <a:pt x="18133" y="56205"/>
                  <a:pt x="17269" y="54606"/>
                  <a:pt x="16663" y="53033"/>
                </a:cubicBezTo>
                <a:cubicBezTo>
                  <a:pt x="16653" y="53007"/>
                  <a:pt x="16642" y="52979"/>
                  <a:pt x="16631" y="52953"/>
                </a:cubicBezTo>
                <a:cubicBezTo>
                  <a:pt x="15090" y="49312"/>
                  <a:pt x="14570" y="45638"/>
                  <a:pt x="15087" y="42027"/>
                </a:cubicBezTo>
                <a:cubicBezTo>
                  <a:pt x="15484" y="40316"/>
                  <a:pt x="15931" y="38494"/>
                  <a:pt x="16518" y="36718"/>
                </a:cubicBezTo>
                <a:cubicBezTo>
                  <a:pt x="17889" y="33458"/>
                  <a:pt x="19754" y="30899"/>
                  <a:pt x="22381" y="28676"/>
                </a:cubicBezTo>
                <a:cubicBezTo>
                  <a:pt x="26053" y="25906"/>
                  <a:pt x="29881" y="24550"/>
                  <a:pt x="34042" y="24550"/>
                </a:cubicBezTo>
                <a:cubicBezTo>
                  <a:pt x="34408" y="24550"/>
                  <a:pt x="34777" y="24561"/>
                  <a:pt x="35148" y="24582"/>
                </a:cubicBezTo>
                <a:cubicBezTo>
                  <a:pt x="38055" y="24863"/>
                  <a:pt x="40400" y="25688"/>
                  <a:pt x="42746" y="27249"/>
                </a:cubicBezTo>
                <a:cubicBezTo>
                  <a:pt x="46224" y="29618"/>
                  <a:pt x="48196" y="32363"/>
                  <a:pt x="48950" y="35880"/>
                </a:cubicBezTo>
                <a:cubicBezTo>
                  <a:pt x="49818" y="39968"/>
                  <a:pt x="48713" y="43768"/>
                  <a:pt x="45754" y="46874"/>
                </a:cubicBezTo>
                <a:cubicBezTo>
                  <a:pt x="44192" y="48425"/>
                  <a:pt x="42127" y="49186"/>
                  <a:pt x="39447" y="49197"/>
                </a:cubicBezTo>
                <a:cubicBezTo>
                  <a:pt x="37071" y="49065"/>
                  <a:pt x="35115" y="47840"/>
                  <a:pt x="34329" y="45984"/>
                </a:cubicBezTo>
                <a:cubicBezTo>
                  <a:pt x="33935" y="45020"/>
                  <a:pt x="33939" y="43767"/>
                  <a:pt x="34341" y="43065"/>
                </a:cubicBezTo>
                <a:cubicBezTo>
                  <a:pt x="34416" y="42931"/>
                  <a:pt x="34499" y="42830"/>
                  <a:pt x="34598" y="42754"/>
                </a:cubicBezTo>
                <a:cubicBezTo>
                  <a:pt x="34624" y="42809"/>
                  <a:pt x="34647" y="42861"/>
                  <a:pt x="34670" y="42910"/>
                </a:cubicBezTo>
                <a:cubicBezTo>
                  <a:pt x="34842" y="43285"/>
                  <a:pt x="35038" y="43710"/>
                  <a:pt x="35311" y="44150"/>
                </a:cubicBezTo>
                <a:cubicBezTo>
                  <a:pt x="36051" y="45361"/>
                  <a:pt x="37393" y="46018"/>
                  <a:pt x="38870" y="46018"/>
                </a:cubicBezTo>
                <a:cubicBezTo>
                  <a:pt x="39672" y="46018"/>
                  <a:pt x="40513" y="45824"/>
                  <a:pt x="41319" y="45422"/>
                </a:cubicBezTo>
                <a:cubicBezTo>
                  <a:pt x="41393" y="45385"/>
                  <a:pt x="41465" y="45343"/>
                  <a:pt x="41534" y="45300"/>
                </a:cubicBezTo>
                <a:cubicBezTo>
                  <a:pt x="43356" y="44162"/>
                  <a:pt x="44560" y="42470"/>
                  <a:pt x="45020" y="40405"/>
                </a:cubicBezTo>
                <a:cubicBezTo>
                  <a:pt x="45031" y="40352"/>
                  <a:pt x="45041" y="40299"/>
                  <a:pt x="45050" y="40247"/>
                </a:cubicBezTo>
                <a:cubicBezTo>
                  <a:pt x="45628" y="36586"/>
                  <a:pt x="43973" y="33163"/>
                  <a:pt x="40512" y="30855"/>
                </a:cubicBezTo>
                <a:cubicBezTo>
                  <a:pt x="40478" y="30832"/>
                  <a:pt x="40443" y="30811"/>
                  <a:pt x="40407" y="30789"/>
                </a:cubicBezTo>
                <a:cubicBezTo>
                  <a:pt x="38399" y="29584"/>
                  <a:pt x="36191" y="28979"/>
                  <a:pt x="33816" y="28979"/>
                </a:cubicBezTo>
                <a:cubicBezTo>
                  <a:pt x="32956" y="28979"/>
                  <a:pt x="32075" y="29058"/>
                  <a:pt x="31173" y="29217"/>
                </a:cubicBezTo>
                <a:cubicBezTo>
                  <a:pt x="31132" y="29225"/>
                  <a:pt x="31091" y="29234"/>
                  <a:pt x="31049" y="29243"/>
                </a:cubicBezTo>
                <a:cubicBezTo>
                  <a:pt x="26376" y="30305"/>
                  <a:pt x="23790" y="33250"/>
                  <a:pt x="22060" y="35702"/>
                </a:cubicBezTo>
                <a:cubicBezTo>
                  <a:pt x="20300" y="38167"/>
                  <a:pt x="19408" y="40970"/>
                  <a:pt x="19408" y="44032"/>
                </a:cubicBezTo>
                <a:cubicBezTo>
                  <a:pt x="19408" y="47034"/>
                  <a:pt x="20019" y="49830"/>
                  <a:pt x="21333" y="52832"/>
                </a:cubicBezTo>
                <a:cubicBezTo>
                  <a:pt x="21356" y="52883"/>
                  <a:pt x="21380" y="52935"/>
                  <a:pt x="21406" y="52985"/>
                </a:cubicBezTo>
                <a:cubicBezTo>
                  <a:pt x="23847" y="57693"/>
                  <a:pt x="27966" y="61177"/>
                  <a:pt x="33003" y="62795"/>
                </a:cubicBezTo>
                <a:lnTo>
                  <a:pt x="33023" y="62803"/>
                </a:lnTo>
                <a:cubicBezTo>
                  <a:pt x="35483" y="63572"/>
                  <a:pt x="37941" y="63955"/>
                  <a:pt x="40350" y="63955"/>
                </a:cubicBezTo>
                <a:cubicBezTo>
                  <a:pt x="43574" y="63955"/>
                  <a:pt x="46708" y="63268"/>
                  <a:pt x="49637" y="61902"/>
                </a:cubicBezTo>
                <a:cubicBezTo>
                  <a:pt x="49657" y="61893"/>
                  <a:pt x="49678" y="61882"/>
                  <a:pt x="49700" y="61871"/>
                </a:cubicBezTo>
                <a:cubicBezTo>
                  <a:pt x="53503" y="59970"/>
                  <a:pt x="56457" y="57507"/>
                  <a:pt x="58995" y="54124"/>
                </a:cubicBezTo>
                <a:cubicBezTo>
                  <a:pt x="59013" y="54099"/>
                  <a:pt x="59032" y="54075"/>
                  <a:pt x="59049" y="54049"/>
                </a:cubicBezTo>
                <a:cubicBezTo>
                  <a:pt x="61808" y="50083"/>
                  <a:pt x="63332" y="46258"/>
                  <a:pt x="63840" y="42014"/>
                </a:cubicBezTo>
                <a:cubicBezTo>
                  <a:pt x="63842" y="42003"/>
                  <a:pt x="63843" y="41992"/>
                  <a:pt x="63845" y="41981"/>
                </a:cubicBezTo>
                <a:cubicBezTo>
                  <a:pt x="64367" y="37102"/>
                  <a:pt x="63803" y="32686"/>
                  <a:pt x="62121" y="28481"/>
                </a:cubicBezTo>
                <a:cubicBezTo>
                  <a:pt x="62104" y="28438"/>
                  <a:pt x="62087" y="28399"/>
                  <a:pt x="62069" y="28357"/>
                </a:cubicBezTo>
                <a:cubicBezTo>
                  <a:pt x="61177" y="26428"/>
                  <a:pt x="60161" y="24353"/>
                  <a:pt x="58768" y="22263"/>
                </a:cubicBezTo>
                <a:cubicBezTo>
                  <a:pt x="58756" y="22245"/>
                  <a:pt x="58744" y="22228"/>
                  <a:pt x="58730" y="22209"/>
                </a:cubicBezTo>
                <a:cubicBezTo>
                  <a:pt x="55805" y="18052"/>
                  <a:pt x="52243" y="15112"/>
                  <a:pt x="47182" y="12674"/>
                </a:cubicBezTo>
                <a:cubicBezTo>
                  <a:pt x="47150" y="12660"/>
                  <a:pt x="47119" y="12645"/>
                  <a:pt x="47087" y="12631"/>
                </a:cubicBezTo>
                <a:cubicBezTo>
                  <a:pt x="42700" y="10731"/>
                  <a:pt x="38654" y="9814"/>
                  <a:pt x="34558" y="9814"/>
                </a:cubicBezTo>
                <a:cubicBezTo>
                  <a:pt x="33670" y="9814"/>
                  <a:pt x="32780" y="9858"/>
                  <a:pt x="31883" y="9943"/>
                </a:cubicBezTo>
                <a:cubicBezTo>
                  <a:pt x="29218" y="10113"/>
                  <a:pt x="26521" y="10619"/>
                  <a:pt x="23866" y="11449"/>
                </a:cubicBezTo>
                <a:lnTo>
                  <a:pt x="23820" y="11465"/>
                </a:lnTo>
                <a:cubicBezTo>
                  <a:pt x="21490" y="12240"/>
                  <a:pt x="19158" y="13351"/>
                  <a:pt x="16477" y="14960"/>
                </a:cubicBezTo>
                <a:cubicBezTo>
                  <a:pt x="14008" y="16442"/>
                  <a:pt x="11982" y="18095"/>
                  <a:pt x="9923" y="20315"/>
                </a:cubicBezTo>
                <a:cubicBezTo>
                  <a:pt x="7871" y="22226"/>
                  <a:pt x="6153" y="24499"/>
                  <a:pt x="4679" y="27255"/>
                </a:cubicBezTo>
                <a:cubicBezTo>
                  <a:pt x="1519" y="32757"/>
                  <a:pt x="1" y="38570"/>
                  <a:pt x="163" y="44534"/>
                </a:cubicBezTo>
                <a:cubicBezTo>
                  <a:pt x="166" y="47691"/>
                  <a:pt x="545" y="50668"/>
                  <a:pt x="1318" y="53633"/>
                </a:cubicBezTo>
                <a:cubicBezTo>
                  <a:pt x="1832" y="56028"/>
                  <a:pt x="2698" y="58115"/>
                  <a:pt x="3536" y="60135"/>
                </a:cubicBezTo>
                <a:cubicBezTo>
                  <a:pt x="3815" y="60808"/>
                  <a:pt x="4104" y="61504"/>
                  <a:pt x="4375" y="62199"/>
                </a:cubicBezTo>
                <a:cubicBezTo>
                  <a:pt x="4448" y="62386"/>
                  <a:pt x="4541" y="62564"/>
                  <a:pt x="4654" y="62729"/>
                </a:cubicBezTo>
                <a:cubicBezTo>
                  <a:pt x="5523" y="63992"/>
                  <a:pt x="6440" y="65265"/>
                  <a:pt x="7324" y="66497"/>
                </a:cubicBezTo>
                <a:cubicBezTo>
                  <a:pt x="8194" y="67706"/>
                  <a:pt x="9094" y="68958"/>
                  <a:pt x="9932" y="70178"/>
                </a:cubicBezTo>
                <a:cubicBezTo>
                  <a:pt x="10056" y="70359"/>
                  <a:pt x="10203" y="70524"/>
                  <a:pt x="10370" y="70669"/>
                </a:cubicBezTo>
                <a:cubicBezTo>
                  <a:pt x="11553" y="71694"/>
                  <a:pt x="12747" y="72688"/>
                  <a:pt x="13901" y="73650"/>
                </a:cubicBezTo>
                <a:cubicBezTo>
                  <a:pt x="15035" y="74596"/>
                  <a:pt x="16208" y="75574"/>
                  <a:pt x="17353" y="76567"/>
                </a:cubicBezTo>
                <a:cubicBezTo>
                  <a:pt x="17517" y="76708"/>
                  <a:pt x="17698" y="76829"/>
                  <a:pt x="17892" y="76927"/>
                </a:cubicBezTo>
                <a:cubicBezTo>
                  <a:pt x="19302" y="77630"/>
                  <a:pt x="20769" y="78344"/>
                  <a:pt x="22186" y="79034"/>
                </a:cubicBezTo>
                <a:cubicBezTo>
                  <a:pt x="23591" y="79717"/>
                  <a:pt x="25044" y="80423"/>
                  <a:pt x="26428" y="81116"/>
                </a:cubicBezTo>
                <a:cubicBezTo>
                  <a:pt x="26635" y="81219"/>
                  <a:pt x="26854" y="81294"/>
                  <a:pt x="27079" y="81338"/>
                </a:cubicBezTo>
                <a:lnTo>
                  <a:pt x="36391" y="83202"/>
                </a:lnTo>
                <a:cubicBezTo>
                  <a:pt x="36560" y="83235"/>
                  <a:pt x="36731" y="83252"/>
                  <a:pt x="36903" y="83252"/>
                </a:cubicBezTo>
                <a:cubicBezTo>
                  <a:pt x="38236" y="83251"/>
                  <a:pt x="39350" y="82238"/>
                  <a:pt x="39482" y="80912"/>
                </a:cubicBezTo>
                <a:cubicBezTo>
                  <a:pt x="39612" y="79585"/>
                  <a:pt x="38716" y="78375"/>
                  <a:pt x="37409" y="78114"/>
                </a:cubicBezTo>
                <a:lnTo>
                  <a:pt x="28437" y="76320"/>
                </a:lnTo>
                <a:cubicBezTo>
                  <a:pt x="27123" y="75666"/>
                  <a:pt x="25769" y="75007"/>
                  <a:pt x="24456" y="74368"/>
                </a:cubicBezTo>
                <a:cubicBezTo>
                  <a:pt x="23147" y="73732"/>
                  <a:pt x="21798" y="73074"/>
                  <a:pt x="20502" y="72429"/>
                </a:cubicBezTo>
                <a:cubicBezTo>
                  <a:pt x="19402" y="71481"/>
                  <a:pt x="18294" y="70558"/>
                  <a:pt x="17221" y="69663"/>
                </a:cubicBezTo>
                <a:cubicBezTo>
                  <a:pt x="16169" y="68787"/>
                  <a:pt x="15082" y="67883"/>
                  <a:pt x="14016" y="66963"/>
                </a:cubicBezTo>
                <a:cubicBezTo>
                  <a:pt x="13205" y="65790"/>
                  <a:pt x="12358" y="64611"/>
                  <a:pt x="11536" y="63470"/>
                </a:cubicBezTo>
                <a:cubicBezTo>
                  <a:pt x="10726" y="62340"/>
                  <a:pt x="9887" y="61176"/>
                  <a:pt x="9098" y="60034"/>
                </a:cubicBezTo>
                <a:cubicBezTo>
                  <a:pt x="8842" y="59384"/>
                  <a:pt x="8580" y="58756"/>
                  <a:pt x="8327" y="58145"/>
                </a:cubicBezTo>
                <a:cubicBezTo>
                  <a:pt x="7538" y="56244"/>
                  <a:pt x="6792" y="54449"/>
                  <a:pt x="6381" y="52499"/>
                </a:cubicBezTo>
                <a:cubicBezTo>
                  <a:pt x="6374" y="52457"/>
                  <a:pt x="6363" y="52415"/>
                  <a:pt x="6352" y="52374"/>
                </a:cubicBezTo>
                <a:cubicBezTo>
                  <a:pt x="5678" y="49815"/>
                  <a:pt x="5352" y="47237"/>
                  <a:pt x="5352" y="44499"/>
                </a:cubicBezTo>
                <a:lnTo>
                  <a:pt x="5352" y="44424"/>
                </a:lnTo>
                <a:cubicBezTo>
                  <a:pt x="5208" y="39405"/>
                  <a:pt x="6501" y="34488"/>
                  <a:pt x="9196" y="29808"/>
                </a:cubicBezTo>
                <a:cubicBezTo>
                  <a:pt x="9210" y="29784"/>
                  <a:pt x="9224" y="29759"/>
                  <a:pt x="9238" y="29735"/>
                </a:cubicBezTo>
                <a:cubicBezTo>
                  <a:pt x="10457" y="27447"/>
                  <a:pt x="11858" y="25590"/>
                  <a:pt x="13519" y="24057"/>
                </a:cubicBezTo>
                <a:cubicBezTo>
                  <a:pt x="13570" y="24010"/>
                  <a:pt x="13619" y="23961"/>
                  <a:pt x="13666" y="23910"/>
                </a:cubicBezTo>
                <a:cubicBezTo>
                  <a:pt x="15401" y="22030"/>
                  <a:pt x="17091" y="20642"/>
                  <a:pt x="19146" y="19408"/>
                </a:cubicBezTo>
                <a:cubicBezTo>
                  <a:pt x="21518" y="17986"/>
                  <a:pt x="23460" y="17056"/>
                  <a:pt x="25438" y="16394"/>
                </a:cubicBezTo>
                <a:cubicBezTo>
                  <a:pt x="27703" y="15688"/>
                  <a:pt x="29995" y="15259"/>
                  <a:pt x="32252" y="15118"/>
                </a:cubicBezTo>
                <a:cubicBezTo>
                  <a:pt x="32281" y="15116"/>
                  <a:pt x="32310" y="15113"/>
                  <a:pt x="32340" y="15110"/>
                </a:cubicBezTo>
                <a:cubicBezTo>
                  <a:pt x="33070" y="15040"/>
                  <a:pt x="33796" y="15004"/>
                  <a:pt x="34523" y="15004"/>
                </a:cubicBezTo>
                <a:cubicBezTo>
                  <a:pt x="37901" y="15004"/>
                  <a:pt x="41277" y="15773"/>
                  <a:pt x="44978" y="17370"/>
                </a:cubicBezTo>
                <a:cubicBezTo>
                  <a:pt x="49220" y="19419"/>
                  <a:pt x="52063" y="21754"/>
                  <a:pt x="54470" y="25168"/>
                </a:cubicBezTo>
                <a:cubicBezTo>
                  <a:pt x="55644" y="26932"/>
                  <a:pt x="56539" y="28757"/>
                  <a:pt x="57331" y="30469"/>
                </a:cubicBezTo>
                <a:cubicBezTo>
                  <a:pt x="58670" y="33846"/>
                  <a:pt x="59113" y="37426"/>
                  <a:pt x="58688" y="41411"/>
                </a:cubicBezTo>
                <a:cubicBezTo>
                  <a:pt x="58278" y="44807"/>
                  <a:pt x="57084" y="47781"/>
                  <a:pt x="54818" y="51048"/>
                </a:cubicBezTo>
                <a:cubicBezTo>
                  <a:pt x="52767" y="53771"/>
                  <a:pt x="50481" y="55676"/>
                  <a:pt x="47412" y="57216"/>
                </a:cubicBezTo>
                <a:cubicBezTo>
                  <a:pt x="45193" y="58245"/>
                  <a:pt x="42807" y="58763"/>
                  <a:pt x="40339" y="58763"/>
                </a:cubicBezTo>
                <a:cubicBezTo>
                  <a:pt x="38455" y="58763"/>
                  <a:pt x="36522" y="58461"/>
                  <a:pt x="34581" y="57855"/>
                </a:cubicBezTo>
                <a:cubicBezTo>
                  <a:pt x="30833" y="56648"/>
                  <a:pt x="27885" y="54165"/>
                  <a:pt x="26051" y="50673"/>
                </a:cubicBezTo>
                <a:cubicBezTo>
                  <a:pt x="25058" y="48380"/>
                  <a:pt x="24595" y="46269"/>
                  <a:pt x="24595" y="44033"/>
                </a:cubicBezTo>
                <a:cubicBezTo>
                  <a:pt x="24595" y="42044"/>
                  <a:pt x="25148" y="40303"/>
                  <a:pt x="26285" y="38711"/>
                </a:cubicBezTo>
                <a:cubicBezTo>
                  <a:pt x="26288" y="38708"/>
                  <a:pt x="26290" y="38704"/>
                  <a:pt x="26293" y="38701"/>
                </a:cubicBezTo>
                <a:cubicBezTo>
                  <a:pt x="28103" y="36137"/>
                  <a:pt x="29800" y="34862"/>
                  <a:pt x="32137" y="34315"/>
                </a:cubicBezTo>
                <a:cubicBezTo>
                  <a:pt x="32732" y="34214"/>
                  <a:pt x="33299" y="34163"/>
                  <a:pt x="33842" y="34163"/>
                </a:cubicBezTo>
                <a:cubicBezTo>
                  <a:pt x="35247" y="34163"/>
                  <a:pt x="36498" y="34505"/>
                  <a:pt x="37686" y="35207"/>
                </a:cubicBezTo>
                <a:cubicBezTo>
                  <a:pt x="39399" y="36367"/>
                  <a:pt x="40156" y="37761"/>
                  <a:pt x="39937" y="39356"/>
                </a:cubicBezTo>
                <a:cubicBezTo>
                  <a:pt x="39821" y="39827"/>
                  <a:pt x="39611" y="40204"/>
                  <a:pt x="39280" y="40521"/>
                </a:cubicBezTo>
                <a:cubicBezTo>
                  <a:pt x="38762" y="39418"/>
                  <a:pt x="37649" y="37392"/>
                  <a:pt x="34977" y="37392"/>
                </a:cubicBezTo>
                <a:cubicBezTo>
                  <a:pt x="34827" y="37392"/>
                  <a:pt x="34672" y="37399"/>
                  <a:pt x="34512" y="37412"/>
                </a:cubicBezTo>
                <a:cubicBezTo>
                  <a:pt x="34462" y="37417"/>
                  <a:pt x="34411" y="37423"/>
                  <a:pt x="34361" y="37430"/>
                </a:cubicBezTo>
                <a:cubicBezTo>
                  <a:pt x="32412" y="37708"/>
                  <a:pt x="30806" y="38796"/>
                  <a:pt x="29836" y="40492"/>
                </a:cubicBezTo>
                <a:cubicBezTo>
                  <a:pt x="28643" y="42581"/>
                  <a:pt x="28525" y="45515"/>
                  <a:pt x="29535" y="47968"/>
                </a:cubicBezTo>
                <a:cubicBezTo>
                  <a:pt x="29538" y="47976"/>
                  <a:pt x="29540" y="47982"/>
                  <a:pt x="29543" y="47988"/>
                </a:cubicBezTo>
                <a:cubicBezTo>
                  <a:pt x="31115" y="51723"/>
                  <a:pt x="34839" y="54173"/>
                  <a:pt x="39260" y="54383"/>
                </a:cubicBezTo>
                <a:cubicBezTo>
                  <a:pt x="39301" y="54386"/>
                  <a:pt x="39342" y="54386"/>
                  <a:pt x="39384" y="54386"/>
                </a:cubicBezTo>
                <a:cubicBezTo>
                  <a:pt x="43495" y="54386"/>
                  <a:pt x="46879" y="53086"/>
                  <a:pt x="49442" y="50523"/>
                </a:cubicBezTo>
                <a:cubicBezTo>
                  <a:pt x="49456" y="50509"/>
                  <a:pt x="49470" y="50495"/>
                  <a:pt x="49484" y="50481"/>
                </a:cubicBezTo>
                <a:cubicBezTo>
                  <a:pt x="53636" y="46140"/>
                  <a:pt x="55248" y="40572"/>
                  <a:pt x="54024" y="34799"/>
                </a:cubicBezTo>
                <a:cubicBezTo>
                  <a:pt x="52987" y="29954"/>
                  <a:pt x="50248" y="26079"/>
                  <a:pt x="45653" y="22954"/>
                </a:cubicBezTo>
                <a:cubicBezTo>
                  <a:pt x="45647" y="22950"/>
                  <a:pt x="45640" y="22945"/>
                  <a:pt x="45634" y="22940"/>
                </a:cubicBezTo>
                <a:cubicBezTo>
                  <a:pt x="42563" y="20895"/>
                  <a:pt x="39373" y="19773"/>
                  <a:pt x="35594" y="19413"/>
                </a:cubicBezTo>
                <a:cubicBezTo>
                  <a:pt x="35564" y="19410"/>
                  <a:pt x="35533" y="19408"/>
                  <a:pt x="35501" y="19407"/>
                </a:cubicBezTo>
                <a:cubicBezTo>
                  <a:pt x="35020" y="19379"/>
                  <a:pt x="34541" y="19364"/>
                  <a:pt x="34065" y="19364"/>
                </a:cubicBezTo>
                <a:cubicBezTo>
                  <a:pt x="28762" y="19364"/>
                  <a:pt x="23765" y="21117"/>
                  <a:pt x="19193" y="24585"/>
                </a:cubicBezTo>
                <a:cubicBezTo>
                  <a:pt x="19158" y="24611"/>
                  <a:pt x="19123" y="24638"/>
                  <a:pt x="19089" y="24667"/>
                </a:cubicBezTo>
                <a:cubicBezTo>
                  <a:pt x="15802" y="27435"/>
                  <a:pt x="13383" y="30752"/>
                  <a:pt x="11693" y="34810"/>
                </a:cubicBezTo>
                <a:cubicBezTo>
                  <a:pt x="11670" y="34868"/>
                  <a:pt x="11647" y="34928"/>
                  <a:pt x="11627" y="34988"/>
                </a:cubicBezTo>
                <a:cubicBezTo>
                  <a:pt x="10945" y="37033"/>
                  <a:pt x="10445" y="39070"/>
                  <a:pt x="10008" y="40967"/>
                </a:cubicBezTo>
                <a:cubicBezTo>
                  <a:pt x="9993" y="41034"/>
                  <a:pt x="9979" y="41102"/>
                  <a:pt x="9970" y="41169"/>
                </a:cubicBezTo>
                <a:cubicBezTo>
                  <a:pt x="9290" y="45752"/>
                  <a:pt x="9920" y="50385"/>
                  <a:pt x="11838" y="54936"/>
                </a:cubicBezTo>
                <a:cubicBezTo>
                  <a:pt x="12592" y="56883"/>
                  <a:pt x="13626" y="58802"/>
                  <a:pt x="15189" y="61146"/>
                </a:cubicBezTo>
                <a:cubicBezTo>
                  <a:pt x="15215" y="61186"/>
                  <a:pt x="15243" y="61225"/>
                  <a:pt x="15272" y="61263"/>
                </a:cubicBezTo>
                <a:cubicBezTo>
                  <a:pt x="16915" y="63454"/>
                  <a:pt x="18433" y="65075"/>
                  <a:pt x="20196" y="66517"/>
                </a:cubicBezTo>
                <a:cubicBezTo>
                  <a:pt x="21959" y="67987"/>
                  <a:pt x="23967" y="69311"/>
                  <a:pt x="26515" y="70682"/>
                </a:cubicBezTo>
                <a:cubicBezTo>
                  <a:pt x="26559" y="70707"/>
                  <a:pt x="26605" y="70730"/>
                  <a:pt x="26653" y="70751"/>
                </a:cubicBezTo>
                <a:cubicBezTo>
                  <a:pt x="30753" y="72655"/>
                  <a:pt x="34874" y="73592"/>
                  <a:pt x="39175" y="73592"/>
                </a:cubicBezTo>
                <a:cubicBezTo>
                  <a:pt x="40078" y="73592"/>
                  <a:pt x="40990" y="73551"/>
                  <a:pt x="41911" y="73468"/>
                </a:cubicBezTo>
                <a:cubicBezTo>
                  <a:pt x="44578" y="73298"/>
                  <a:pt x="47277" y="72791"/>
                  <a:pt x="49936" y="71960"/>
                </a:cubicBezTo>
                <a:cubicBezTo>
                  <a:pt x="52941" y="71021"/>
                  <a:pt x="55225" y="69954"/>
                  <a:pt x="57567" y="68396"/>
                </a:cubicBezTo>
                <a:cubicBezTo>
                  <a:pt x="60164" y="66723"/>
                  <a:pt x="62242" y="65026"/>
                  <a:pt x="63917" y="63209"/>
                </a:cubicBezTo>
                <a:cubicBezTo>
                  <a:pt x="65999" y="61117"/>
                  <a:pt x="67705" y="58805"/>
                  <a:pt x="69128" y="56143"/>
                </a:cubicBezTo>
                <a:cubicBezTo>
                  <a:pt x="70751" y="53252"/>
                  <a:pt x="71845" y="50567"/>
                  <a:pt x="72471" y="47936"/>
                </a:cubicBezTo>
                <a:cubicBezTo>
                  <a:pt x="73255" y="45091"/>
                  <a:pt x="73638" y="42138"/>
                  <a:pt x="73638" y="38912"/>
                </a:cubicBezTo>
                <a:cubicBezTo>
                  <a:pt x="73638" y="35591"/>
                  <a:pt x="73270" y="32637"/>
                  <a:pt x="72481" y="29621"/>
                </a:cubicBezTo>
                <a:cubicBezTo>
                  <a:pt x="71969" y="27225"/>
                  <a:pt x="71104" y="25138"/>
                  <a:pt x="70264" y="23118"/>
                </a:cubicBezTo>
                <a:cubicBezTo>
                  <a:pt x="69985" y="22445"/>
                  <a:pt x="69697" y="21750"/>
                  <a:pt x="69426" y="21054"/>
                </a:cubicBezTo>
                <a:cubicBezTo>
                  <a:pt x="69354" y="20869"/>
                  <a:pt x="69259" y="20691"/>
                  <a:pt x="69145" y="20525"/>
                </a:cubicBezTo>
                <a:cubicBezTo>
                  <a:pt x="68880" y="20139"/>
                  <a:pt x="68620" y="19753"/>
                  <a:pt x="68358" y="19368"/>
                </a:cubicBezTo>
                <a:cubicBezTo>
                  <a:pt x="66928" y="17257"/>
                  <a:pt x="65449" y="15075"/>
                  <a:pt x="63476" y="13087"/>
                </a:cubicBezTo>
                <a:cubicBezTo>
                  <a:pt x="61841" y="11215"/>
                  <a:pt x="59979" y="9658"/>
                  <a:pt x="58178" y="8152"/>
                </a:cubicBezTo>
                <a:cubicBezTo>
                  <a:pt x="57605" y="7674"/>
                  <a:pt x="57012" y="7177"/>
                  <a:pt x="56447" y="6688"/>
                </a:cubicBezTo>
                <a:cubicBezTo>
                  <a:pt x="56283" y="6546"/>
                  <a:pt x="56102" y="6425"/>
                  <a:pt x="55909" y="6328"/>
                </a:cubicBezTo>
                <a:cubicBezTo>
                  <a:pt x="54485" y="5617"/>
                  <a:pt x="53052" y="4940"/>
                  <a:pt x="51666" y="4286"/>
                </a:cubicBezTo>
                <a:cubicBezTo>
                  <a:pt x="50305" y="3643"/>
                  <a:pt x="48898" y="2978"/>
                  <a:pt x="47528" y="2293"/>
                </a:cubicBezTo>
                <a:cubicBezTo>
                  <a:pt x="47321" y="2191"/>
                  <a:pt x="47104" y="2116"/>
                  <a:pt x="46877" y="2070"/>
                </a:cubicBezTo>
                <a:cubicBezTo>
                  <a:pt x="45349" y="1765"/>
                  <a:pt x="43745" y="1412"/>
                  <a:pt x="42194" y="1072"/>
                </a:cubicBezTo>
                <a:cubicBezTo>
                  <a:pt x="40617" y="726"/>
                  <a:pt x="38987" y="367"/>
                  <a:pt x="37410" y="52"/>
                </a:cubicBezTo>
                <a:cubicBezTo>
                  <a:pt x="37239" y="17"/>
                  <a:pt x="37068" y="1"/>
                  <a:pt x="36900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85" name="Google Shape;1685;p40"/>
          <p:cNvSpPr/>
          <p:nvPr/>
        </p:nvSpPr>
        <p:spPr>
          <a:xfrm>
            <a:off x="4987279" y="17644434"/>
            <a:ext cx="6242378" cy="7057357"/>
          </a:xfrm>
          <a:custGeom>
            <a:avLst/>
            <a:gdLst/>
            <a:ahLst/>
            <a:cxnLst/>
            <a:rect l="l" t="t" r="r" b="b"/>
            <a:pathLst>
              <a:path w="73639" h="83253" extrusionOk="0">
                <a:moveTo>
                  <a:pt x="36900" y="1"/>
                </a:moveTo>
                <a:cubicBezTo>
                  <a:pt x="35688" y="1"/>
                  <a:pt x="34605" y="854"/>
                  <a:pt x="34358" y="2087"/>
                </a:cubicBezTo>
                <a:cubicBezTo>
                  <a:pt x="34077" y="3492"/>
                  <a:pt x="34987" y="4859"/>
                  <a:pt x="36393" y="5139"/>
                </a:cubicBezTo>
                <a:cubicBezTo>
                  <a:pt x="37920" y="5446"/>
                  <a:pt x="39528" y="5798"/>
                  <a:pt x="41082" y="6138"/>
                </a:cubicBezTo>
                <a:cubicBezTo>
                  <a:pt x="42544" y="6460"/>
                  <a:pt x="44051" y="6791"/>
                  <a:pt x="45519" y="7088"/>
                </a:cubicBezTo>
                <a:cubicBezTo>
                  <a:pt x="46840" y="7743"/>
                  <a:pt x="48166" y="8369"/>
                  <a:pt x="49451" y="8976"/>
                </a:cubicBezTo>
                <a:cubicBezTo>
                  <a:pt x="50716" y="9574"/>
                  <a:pt x="52021" y="10190"/>
                  <a:pt x="53301" y="10826"/>
                </a:cubicBezTo>
                <a:cubicBezTo>
                  <a:pt x="53819" y="11270"/>
                  <a:pt x="54343" y="11707"/>
                  <a:pt x="54851" y="12133"/>
                </a:cubicBezTo>
                <a:cubicBezTo>
                  <a:pt x="56594" y="13590"/>
                  <a:pt x="58241" y="14966"/>
                  <a:pt x="59617" y="16555"/>
                </a:cubicBezTo>
                <a:cubicBezTo>
                  <a:pt x="59657" y="16601"/>
                  <a:pt x="59700" y="16647"/>
                  <a:pt x="59743" y="16690"/>
                </a:cubicBezTo>
                <a:cubicBezTo>
                  <a:pt x="61399" y="18346"/>
                  <a:pt x="62694" y="20256"/>
                  <a:pt x="64064" y="22278"/>
                </a:cubicBezTo>
                <a:cubicBezTo>
                  <a:pt x="64275" y="22591"/>
                  <a:pt x="64488" y="22904"/>
                  <a:pt x="64701" y="23218"/>
                </a:cubicBezTo>
                <a:cubicBezTo>
                  <a:pt x="64959" y="23866"/>
                  <a:pt x="65221" y="24496"/>
                  <a:pt x="65474" y="25107"/>
                </a:cubicBezTo>
                <a:cubicBezTo>
                  <a:pt x="66263" y="27009"/>
                  <a:pt x="67009" y="28805"/>
                  <a:pt x="67420" y="30754"/>
                </a:cubicBezTo>
                <a:cubicBezTo>
                  <a:pt x="67428" y="30797"/>
                  <a:pt x="67438" y="30838"/>
                  <a:pt x="67449" y="30879"/>
                </a:cubicBezTo>
                <a:cubicBezTo>
                  <a:pt x="68132" y="33475"/>
                  <a:pt x="68450" y="36027"/>
                  <a:pt x="68450" y="38911"/>
                </a:cubicBezTo>
                <a:cubicBezTo>
                  <a:pt x="68450" y="41681"/>
                  <a:pt x="68126" y="44194"/>
                  <a:pt x="67458" y="46597"/>
                </a:cubicBezTo>
                <a:cubicBezTo>
                  <a:pt x="67449" y="46631"/>
                  <a:pt x="67441" y="46664"/>
                  <a:pt x="67432" y="46696"/>
                </a:cubicBezTo>
                <a:cubicBezTo>
                  <a:pt x="66914" y="48900"/>
                  <a:pt x="66012" y="51102"/>
                  <a:pt x="64593" y="53624"/>
                </a:cubicBezTo>
                <a:cubicBezTo>
                  <a:pt x="64583" y="53641"/>
                  <a:pt x="64574" y="53658"/>
                  <a:pt x="64565" y="53675"/>
                </a:cubicBezTo>
                <a:cubicBezTo>
                  <a:pt x="63374" y="55907"/>
                  <a:pt x="61949" y="57838"/>
                  <a:pt x="60209" y="59579"/>
                </a:cubicBezTo>
                <a:cubicBezTo>
                  <a:pt x="60183" y="59606"/>
                  <a:pt x="60156" y="59633"/>
                  <a:pt x="60130" y="59662"/>
                </a:cubicBezTo>
                <a:cubicBezTo>
                  <a:pt x="58751" y="61165"/>
                  <a:pt x="56989" y="62599"/>
                  <a:pt x="54743" y="64043"/>
                </a:cubicBezTo>
                <a:cubicBezTo>
                  <a:pt x="54730" y="64050"/>
                  <a:pt x="54718" y="64058"/>
                  <a:pt x="54706" y="64067"/>
                </a:cubicBezTo>
                <a:cubicBezTo>
                  <a:pt x="52793" y="65342"/>
                  <a:pt x="50904" y="66223"/>
                  <a:pt x="48388" y="67008"/>
                </a:cubicBezTo>
                <a:cubicBezTo>
                  <a:pt x="46114" y="67717"/>
                  <a:pt x="43814" y="68149"/>
                  <a:pt x="41551" y="68292"/>
                </a:cubicBezTo>
                <a:cubicBezTo>
                  <a:pt x="41526" y="68292"/>
                  <a:pt x="41502" y="68295"/>
                  <a:pt x="41477" y="68296"/>
                </a:cubicBezTo>
                <a:cubicBezTo>
                  <a:pt x="40681" y="68369"/>
                  <a:pt x="39898" y="68406"/>
                  <a:pt x="39126" y="68406"/>
                </a:cubicBezTo>
                <a:cubicBezTo>
                  <a:pt x="35613" y="68406"/>
                  <a:pt x="32313" y="67648"/>
                  <a:pt x="28906" y="66076"/>
                </a:cubicBezTo>
                <a:cubicBezTo>
                  <a:pt x="26702" y="64885"/>
                  <a:pt x="24986" y="63756"/>
                  <a:pt x="23507" y="62524"/>
                </a:cubicBezTo>
                <a:cubicBezTo>
                  <a:pt x="23501" y="62519"/>
                  <a:pt x="23495" y="62513"/>
                  <a:pt x="23489" y="62509"/>
                </a:cubicBezTo>
                <a:cubicBezTo>
                  <a:pt x="22074" y="61352"/>
                  <a:pt x="20832" y="60023"/>
                  <a:pt x="19463" y="58207"/>
                </a:cubicBezTo>
                <a:cubicBezTo>
                  <a:pt x="18133" y="56205"/>
                  <a:pt x="17269" y="54606"/>
                  <a:pt x="16663" y="53033"/>
                </a:cubicBezTo>
                <a:cubicBezTo>
                  <a:pt x="16653" y="53007"/>
                  <a:pt x="16642" y="52979"/>
                  <a:pt x="16631" y="52953"/>
                </a:cubicBezTo>
                <a:cubicBezTo>
                  <a:pt x="15090" y="49312"/>
                  <a:pt x="14570" y="45638"/>
                  <a:pt x="15087" y="42027"/>
                </a:cubicBezTo>
                <a:cubicBezTo>
                  <a:pt x="15484" y="40316"/>
                  <a:pt x="15931" y="38494"/>
                  <a:pt x="16518" y="36718"/>
                </a:cubicBezTo>
                <a:cubicBezTo>
                  <a:pt x="17889" y="33458"/>
                  <a:pt x="19754" y="30899"/>
                  <a:pt x="22381" y="28676"/>
                </a:cubicBezTo>
                <a:cubicBezTo>
                  <a:pt x="26053" y="25906"/>
                  <a:pt x="29881" y="24550"/>
                  <a:pt x="34042" y="24550"/>
                </a:cubicBezTo>
                <a:cubicBezTo>
                  <a:pt x="34408" y="24550"/>
                  <a:pt x="34777" y="24561"/>
                  <a:pt x="35148" y="24582"/>
                </a:cubicBezTo>
                <a:cubicBezTo>
                  <a:pt x="38055" y="24863"/>
                  <a:pt x="40400" y="25688"/>
                  <a:pt x="42746" y="27249"/>
                </a:cubicBezTo>
                <a:cubicBezTo>
                  <a:pt x="46224" y="29618"/>
                  <a:pt x="48196" y="32363"/>
                  <a:pt x="48950" y="35880"/>
                </a:cubicBezTo>
                <a:cubicBezTo>
                  <a:pt x="49818" y="39968"/>
                  <a:pt x="48713" y="43768"/>
                  <a:pt x="45754" y="46874"/>
                </a:cubicBezTo>
                <a:cubicBezTo>
                  <a:pt x="44192" y="48425"/>
                  <a:pt x="42127" y="49186"/>
                  <a:pt x="39447" y="49197"/>
                </a:cubicBezTo>
                <a:cubicBezTo>
                  <a:pt x="37071" y="49065"/>
                  <a:pt x="35115" y="47840"/>
                  <a:pt x="34329" y="45984"/>
                </a:cubicBezTo>
                <a:cubicBezTo>
                  <a:pt x="33935" y="45020"/>
                  <a:pt x="33939" y="43767"/>
                  <a:pt x="34341" y="43065"/>
                </a:cubicBezTo>
                <a:cubicBezTo>
                  <a:pt x="34416" y="42931"/>
                  <a:pt x="34499" y="42830"/>
                  <a:pt x="34598" y="42754"/>
                </a:cubicBezTo>
                <a:cubicBezTo>
                  <a:pt x="34624" y="42809"/>
                  <a:pt x="34647" y="42861"/>
                  <a:pt x="34670" y="42910"/>
                </a:cubicBezTo>
                <a:cubicBezTo>
                  <a:pt x="34842" y="43285"/>
                  <a:pt x="35038" y="43710"/>
                  <a:pt x="35311" y="44150"/>
                </a:cubicBezTo>
                <a:cubicBezTo>
                  <a:pt x="36051" y="45361"/>
                  <a:pt x="37393" y="46018"/>
                  <a:pt x="38870" y="46018"/>
                </a:cubicBezTo>
                <a:cubicBezTo>
                  <a:pt x="39672" y="46018"/>
                  <a:pt x="40513" y="45824"/>
                  <a:pt x="41319" y="45422"/>
                </a:cubicBezTo>
                <a:cubicBezTo>
                  <a:pt x="41393" y="45385"/>
                  <a:pt x="41465" y="45343"/>
                  <a:pt x="41534" y="45300"/>
                </a:cubicBezTo>
                <a:cubicBezTo>
                  <a:pt x="43356" y="44162"/>
                  <a:pt x="44560" y="42470"/>
                  <a:pt x="45020" y="40405"/>
                </a:cubicBezTo>
                <a:cubicBezTo>
                  <a:pt x="45031" y="40352"/>
                  <a:pt x="45041" y="40299"/>
                  <a:pt x="45050" y="40247"/>
                </a:cubicBezTo>
                <a:cubicBezTo>
                  <a:pt x="45628" y="36586"/>
                  <a:pt x="43973" y="33163"/>
                  <a:pt x="40512" y="30855"/>
                </a:cubicBezTo>
                <a:cubicBezTo>
                  <a:pt x="40478" y="30832"/>
                  <a:pt x="40443" y="30811"/>
                  <a:pt x="40407" y="30789"/>
                </a:cubicBezTo>
                <a:cubicBezTo>
                  <a:pt x="38399" y="29584"/>
                  <a:pt x="36191" y="28979"/>
                  <a:pt x="33816" y="28979"/>
                </a:cubicBezTo>
                <a:cubicBezTo>
                  <a:pt x="32956" y="28979"/>
                  <a:pt x="32075" y="29058"/>
                  <a:pt x="31173" y="29217"/>
                </a:cubicBezTo>
                <a:cubicBezTo>
                  <a:pt x="31132" y="29225"/>
                  <a:pt x="31091" y="29234"/>
                  <a:pt x="31049" y="29243"/>
                </a:cubicBezTo>
                <a:cubicBezTo>
                  <a:pt x="26376" y="30305"/>
                  <a:pt x="23790" y="33250"/>
                  <a:pt x="22060" y="35702"/>
                </a:cubicBezTo>
                <a:cubicBezTo>
                  <a:pt x="20300" y="38167"/>
                  <a:pt x="19408" y="40970"/>
                  <a:pt x="19408" y="44032"/>
                </a:cubicBezTo>
                <a:cubicBezTo>
                  <a:pt x="19408" y="47034"/>
                  <a:pt x="20019" y="49830"/>
                  <a:pt x="21333" y="52832"/>
                </a:cubicBezTo>
                <a:cubicBezTo>
                  <a:pt x="21356" y="52883"/>
                  <a:pt x="21380" y="52935"/>
                  <a:pt x="21406" y="52985"/>
                </a:cubicBezTo>
                <a:cubicBezTo>
                  <a:pt x="23847" y="57693"/>
                  <a:pt x="27966" y="61177"/>
                  <a:pt x="33003" y="62795"/>
                </a:cubicBezTo>
                <a:lnTo>
                  <a:pt x="33023" y="62803"/>
                </a:lnTo>
                <a:cubicBezTo>
                  <a:pt x="35483" y="63572"/>
                  <a:pt x="37941" y="63955"/>
                  <a:pt x="40350" y="63955"/>
                </a:cubicBezTo>
                <a:cubicBezTo>
                  <a:pt x="43574" y="63955"/>
                  <a:pt x="46708" y="63268"/>
                  <a:pt x="49637" y="61902"/>
                </a:cubicBezTo>
                <a:cubicBezTo>
                  <a:pt x="49657" y="61893"/>
                  <a:pt x="49678" y="61882"/>
                  <a:pt x="49700" y="61871"/>
                </a:cubicBezTo>
                <a:cubicBezTo>
                  <a:pt x="53503" y="59970"/>
                  <a:pt x="56457" y="57507"/>
                  <a:pt x="58995" y="54124"/>
                </a:cubicBezTo>
                <a:cubicBezTo>
                  <a:pt x="59013" y="54099"/>
                  <a:pt x="59032" y="54075"/>
                  <a:pt x="59049" y="54049"/>
                </a:cubicBezTo>
                <a:cubicBezTo>
                  <a:pt x="61808" y="50083"/>
                  <a:pt x="63332" y="46258"/>
                  <a:pt x="63840" y="42014"/>
                </a:cubicBezTo>
                <a:cubicBezTo>
                  <a:pt x="63842" y="42003"/>
                  <a:pt x="63843" y="41992"/>
                  <a:pt x="63845" y="41981"/>
                </a:cubicBezTo>
                <a:cubicBezTo>
                  <a:pt x="64367" y="37102"/>
                  <a:pt x="63803" y="32686"/>
                  <a:pt x="62121" y="28481"/>
                </a:cubicBezTo>
                <a:cubicBezTo>
                  <a:pt x="62104" y="28438"/>
                  <a:pt x="62087" y="28399"/>
                  <a:pt x="62069" y="28357"/>
                </a:cubicBezTo>
                <a:cubicBezTo>
                  <a:pt x="61177" y="26428"/>
                  <a:pt x="60161" y="24353"/>
                  <a:pt x="58768" y="22263"/>
                </a:cubicBezTo>
                <a:cubicBezTo>
                  <a:pt x="58756" y="22245"/>
                  <a:pt x="58744" y="22228"/>
                  <a:pt x="58730" y="22209"/>
                </a:cubicBezTo>
                <a:cubicBezTo>
                  <a:pt x="55805" y="18052"/>
                  <a:pt x="52243" y="15112"/>
                  <a:pt x="47182" y="12674"/>
                </a:cubicBezTo>
                <a:cubicBezTo>
                  <a:pt x="47150" y="12660"/>
                  <a:pt x="47119" y="12645"/>
                  <a:pt x="47087" y="12631"/>
                </a:cubicBezTo>
                <a:cubicBezTo>
                  <a:pt x="42700" y="10731"/>
                  <a:pt x="38654" y="9814"/>
                  <a:pt x="34558" y="9814"/>
                </a:cubicBezTo>
                <a:cubicBezTo>
                  <a:pt x="33670" y="9814"/>
                  <a:pt x="32780" y="9858"/>
                  <a:pt x="31883" y="9943"/>
                </a:cubicBezTo>
                <a:cubicBezTo>
                  <a:pt x="29218" y="10113"/>
                  <a:pt x="26521" y="10619"/>
                  <a:pt x="23866" y="11449"/>
                </a:cubicBezTo>
                <a:lnTo>
                  <a:pt x="23820" y="11465"/>
                </a:lnTo>
                <a:cubicBezTo>
                  <a:pt x="21490" y="12240"/>
                  <a:pt x="19158" y="13351"/>
                  <a:pt x="16477" y="14960"/>
                </a:cubicBezTo>
                <a:cubicBezTo>
                  <a:pt x="14008" y="16442"/>
                  <a:pt x="11982" y="18095"/>
                  <a:pt x="9923" y="20315"/>
                </a:cubicBezTo>
                <a:cubicBezTo>
                  <a:pt x="7871" y="22226"/>
                  <a:pt x="6153" y="24499"/>
                  <a:pt x="4679" y="27255"/>
                </a:cubicBezTo>
                <a:cubicBezTo>
                  <a:pt x="1519" y="32757"/>
                  <a:pt x="1" y="38570"/>
                  <a:pt x="163" y="44534"/>
                </a:cubicBezTo>
                <a:cubicBezTo>
                  <a:pt x="166" y="47691"/>
                  <a:pt x="545" y="50668"/>
                  <a:pt x="1318" y="53633"/>
                </a:cubicBezTo>
                <a:cubicBezTo>
                  <a:pt x="1832" y="56028"/>
                  <a:pt x="2698" y="58115"/>
                  <a:pt x="3536" y="60135"/>
                </a:cubicBezTo>
                <a:cubicBezTo>
                  <a:pt x="3815" y="60808"/>
                  <a:pt x="4104" y="61504"/>
                  <a:pt x="4375" y="62199"/>
                </a:cubicBezTo>
                <a:cubicBezTo>
                  <a:pt x="4448" y="62386"/>
                  <a:pt x="4541" y="62564"/>
                  <a:pt x="4654" y="62729"/>
                </a:cubicBezTo>
                <a:cubicBezTo>
                  <a:pt x="5523" y="63992"/>
                  <a:pt x="6440" y="65265"/>
                  <a:pt x="7324" y="66497"/>
                </a:cubicBezTo>
                <a:cubicBezTo>
                  <a:pt x="8194" y="67706"/>
                  <a:pt x="9094" y="68958"/>
                  <a:pt x="9932" y="70178"/>
                </a:cubicBezTo>
                <a:cubicBezTo>
                  <a:pt x="10056" y="70359"/>
                  <a:pt x="10203" y="70524"/>
                  <a:pt x="10370" y="70669"/>
                </a:cubicBezTo>
                <a:cubicBezTo>
                  <a:pt x="11553" y="71694"/>
                  <a:pt x="12747" y="72688"/>
                  <a:pt x="13901" y="73650"/>
                </a:cubicBezTo>
                <a:cubicBezTo>
                  <a:pt x="15035" y="74596"/>
                  <a:pt x="16208" y="75574"/>
                  <a:pt x="17353" y="76567"/>
                </a:cubicBezTo>
                <a:cubicBezTo>
                  <a:pt x="17517" y="76708"/>
                  <a:pt x="17698" y="76829"/>
                  <a:pt x="17892" y="76927"/>
                </a:cubicBezTo>
                <a:cubicBezTo>
                  <a:pt x="19302" y="77630"/>
                  <a:pt x="20769" y="78344"/>
                  <a:pt x="22186" y="79034"/>
                </a:cubicBezTo>
                <a:cubicBezTo>
                  <a:pt x="23591" y="79717"/>
                  <a:pt x="25044" y="80423"/>
                  <a:pt x="26428" y="81116"/>
                </a:cubicBezTo>
                <a:cubicBezTo>
                  <a:pt x="26635" y="81219"/>
                  <a:pt x="26854" y="81294"/>
                  <a:pt x="27079" y="81338"/>
                </a:cubicBezTo>
                <a:lnTo>
                  <a:pt x="36391" y="83202"/>
                </a:lnTo>
                <a:cubicBezTo>
                  <a:pt x="36560" y="83235"/>
                  <a:pt x="36731" y="83252"/>
                  <a:pt x="36903" y="83252"/>
                </a:cubicBezTo>
                <a:cubicBezTo>
                  <a:pt x="38236" y="83251"/>
                  <a:pt x="39350" y="82238"/>
                  <a:pt x="39482" y="80912"/>
                </a:cubicBezTo>
                <a:cubicBezTo>
                  <a:pt x="39612" y="79585"/>
                  <a:pt x="38716" y="78375"/>
                  <a:pt x="37409" y="78114"/>
                </a:cubicBezTo>
                <a:lnTo>
                  <a:pt x="28437" y="76320"/>
                </a:lnTo>
                <a:cubicBezTo>
                  <a:pt x="27123" y="75666"/>
                  <a:pt x="25769" y="75007"/>
                  <a:pt x="24456" y="74368"/>
                </a:cubicBezTo>
                <a:cubicBezTo>
                  <a:pt x="23147" y="73732"/>
                  <a:pt x="21798" y="73074"/>
                  <a:pt x="20502" y="72429"/>
                </a:cubicBezTo>
                <a:cubicBezTo>
                  <a:pt x="19402" y="71481"/>
                  <a:pt x="18294" y="70558"/>
                  <a:pt x="17221" y="69663"/>
                </a:cubicBezTo>
                <a:cubicBezTo>
                  <a:pt x="16169" y="68787"/>
                  <a:pt x="15082" y="67883"/>
                  <a:pt x="14016" y="66963"/>
                </a:cubicBezTo>
                <a:cubicBezTo>
                  <a:pt x="13205" y="65790"/>
                  <a:pt x="12358" y="64611"/>
                  <a:pt x="11536" y="63470"/>
                </a:cubicBezTo>
                <a:cubicBezTo>
                  <a:pt x="10726" y="62340"/>
                  <a:pt x="9887" y="61176"/>
                  <a:pt x="9098" y="60034"/>
                </a:cubicBezTo>
                <a:cubicBezTo>
                  <a:pt x="8842" y="59384"/>
                  <a:pt x="8580" y="58756"/>
                  <a:pt x="8327" y="58145"/>
                </a:cubicBezTo>
                <a:cubicBezTo>
                  <a:pt x="7538" y="56244"/>
                  <a:pt x="6792" y="54449"/>
                  <a:pt x="6381" y="52499"/>
                </a:cubicBezTo>
                <a:cubicBezTo>
                  <a:pt x="6374" y="52457"/>
                  <a:pt x="6363" y="52415"/>
                  <a:pt x="6352" y="52374"/>
                </a:cubicBezTo>
                <a:cubicBezTo>
                  <a:pt x="5678" y="49815"/>
                  <a:pt x="5352" y="47237"/>
                  <a:pt x="5352" y="44499"/>
                </a:cubicBezTo>
                <a:lnTo>
                  <a:pt x="5352" y="44424"/>
                </a:lnTo>
                <a:cubicBezTo>
                  <a:pt x="5208" y="39405"/>
                  <a:pt x="6501" y="34488"/>
                  <a:pt x="9196" y="29808"/>
                </a:cubicBezTo>
                <a:cubicBezTo>
                  <a:pt x="9210" y="29784"/>
                  <a:pt x="9224" y="29759"/>
                  <a:pt x="9238" y="29735"/>
                </a:cubicBezTo>
                <a:cubicBezTo>
                  <a:pt x="10457" y="27447"/>
                  <a:pt x="11858" y="25590"/>
                  <a:pt x="13519" y="24057"/>
                </a:cubicBezTo>
                <a:cubicBezTo>
                  <a:pt x="13570" y="24010"/>
                  <a:pt x="13619" y="23961"/>
                  <a:pt x="13666" y="23910"/>
                </a:cubicBezTo>
                <a:cubicBezTo>
                  <a:pt x="15401" y="22030"/>
                  <a:pt x="17091" y="20642"/>
                  <a:pt x="19146" y="19408"/>
                </a:cubicBezTo>
                <a:cubicBezTo>
                  <a:pt x="21518" y="17986"/>
                  <a:pt x="23460" y="17056"/>
                  <a:pt x="25438" y="16394"/>
                </a:cubicBezTo>
                <a:cubicBezTo>
                  <a:pt x="27703" y="15688"/>
                  <a:pt x="29995" y="15259"/>
                  <a:pt x="32252" y="15118"/>
                </a:cubicBezTo>
                <a:cubicBezTo>
                  <a:pt x="32281" y="15116"/>
                  <a:pt x="32310" y="15113"/>
                  <a:pt x="32340" y="15110"/>
                </a:cubicBezTo>
                <a:cubicBezTo>
                  <a:pt x="33070" y="15040"/>
                  <a:pt x="33796" y="15004"/>
                  <a:pt x="34523" y="15004"/>
                </a:cubicBezTo>
                <a:cubicBezTo>
                  <a:pt x="37901" y="15004"/>
                  <a:pt x="41277" y="15773"/>
                  <a:pt x="44978" y="17370"/>
                </a:cubicBezTo>
                <a:cubicBezTo>
                  <a:pt x="49220" y="19419"/>
                  <a:pt x="52063" y="21754"/>
                  <a:pt x="54470" y="25168"/>
                </a:cubicBezTo>
                <a:cubicBezTo>
                  <a:pt x="55644" y="26932"/>
                  <a:pt x="56539" y="28757"/>
                  <a:pt x="57331" y="30469"/>
                </a:cubicBezTo>
                <a:cubicBezTo>
                  <a:pt x="58670" y="33846"/>
                  <a:pt x="59113" y="37426"/>
                  <a:pt x="58688" y="41411"/>
                </a:cubicBezTo>
                <a:cubicBezTo>
                  <a:pt x="58278" y="44807"/>
                  <a:pt x="57084" y="47781"/>
                  <a:pt x="54818" y="51048"/>
                </a:cubicBezTo>
                <a:cubicBezTo>
                  <a:pt x="52767" y="53771"/>
                  <a:pt x="50481" y="55676"/>
                  <a:pt x="47412" y="57216"/>
                </a:cubicBezTo>
                <a:cubicBezTo>
                  <a:pt x="45193" y="58245"/>
                  <a:pt x="42807" y="58763"/>
                  <a:pt x="40339" y="58763"/>
                </a:cubicBezTo>
                <a:cubicBezTo>
                  <a:pt x="38455" y="58763"/>
                  <a:pt x="36522" y="58461"/>
                  <a:pt x="34581" y="57855"/>
                </a:cubicBezTo>
                <a:cubicBezTo>
                  <a:pt x="30833" y="56648"/>
                  <a:pt x="27885" y="54165"/>
                  <a:pt x="26051" y="50673"/>
                </a:cubicBezTo>
                <a:cubicBezTo>
                  <a:pt x="25058" y="48380"/>
                  <a:pt x="24595" y="46269"/>
                  <a:pt x="24595" y="44033"/>
                </a:cubicBezTo>
                <a:cubicBezTo>
                  <a:pt x="24595" y="42044"/>
                  <a:pt x="25148" y="40303"/>
                  <a:pt x="26285" y="38711"/>
                </a:cubicBezTo>
                <a:cubicBezTo>
                  <a:pt x="26288" y="38708"/>
                  <a:pt x="26290" y="38704"/>
                  <a:pt x="26293" y="38701"/>
                </a:cubicBezTo>
                <a:cubicBezTo>
                  <a:pt x="28103" y="36137"/>
                  <a:pt x="29800" y="34862"/>
                  <a:pt x="32137" y="34315"/>
                </a:cubicBezTo>
                <a:cubicBezTo>
                  <a:pt x="32732" y="34214"/>
                  <a:pt x="33299" y="34163"/>
                  <a:pt x="33842" y="34163"/>
                </a:cubicBezTo>
                <a:cubicBezTo>
                  <a:pt x="35247" y="34163"/>
                  <a:pt x="36498" y="34505"/>
                  <a:pt x="37686" y="35207"/>
                </a:cubicBezTo>
                <a:cubicBezTo>
                  <a:pt x="39399" y="36367"/>
                  <a:pt x="40156" y="37761"/>
                  <a:pt x="39937" y="39356"/>
                </a:cubicBezTo>
                <a:cubicBezTo>
                  <a:pt x="39821" y="39827"/>
                  <a:pt x="39611" y="40204"/>
                  <a:pt x="39280" y="40521"/>
                </a:cubicBezTo>
                <a:cubicBezTo>
                  <a:pt x="38762" y="39418"/>
                  <a:pt x="37649" y="37392"/>
                  <a:pt x="34977" y="37392"/>
                </a:cubicBezTo>
                <a:cubicBezTo>
                  <a:pt x="34827" y="37392"/>
                  <a:pt x="34672" y="37399"/>
                  <a:pt x="34512" y="37412"/>
                </a:cubicBezTo>
                <a:cubicBezTo>
                  <a:pt x="34462" y="37417"/>
                  <a:pt x="34411" y="37423"/>
                  <a:pt x="34361" y="37430"/>
                </a:cubicBezTo>
                <a:cubicBezTo>
                  <a:pt x="32412" y="37708"/>
                  <a:pt x="30806" y="38796"/>
                  <a:pt x="29836" y="40492"/>
                </a:cubicBezTo>
                <a:cubicBezTo>
                  <a:pt x="28643" y="42581"/>
                  <a:pt x="28525" y="45515"/>
                  <a:pt x="29535" y="47968"/>
                </a:cubicBezTo>
                <a:cubicBezTo>
                  <a:pt x="29538" y="47976"/>
                  <a:pt x="29540" y="47982"/>
                  <a:pt x="29543" y="47988"/>
                </a:cubicBezTo>
                <a:cubicBezTo>
                  <a:pt x="31115" y="51723"/>
                  <a:pt x="34839" y="54173"/>
                  <a:pt x="39260" y="54383"/>
                </a:cubicBezTo>
                <a:cubicBezTo>
                  <a:pt x="39301" y="54386"/>
                  <a:pt x="39342" y="54386"/>
                  <a:pt x="39384" y="54386"/>
                </a:cubicBezTo>
                <a:cubicBezTo>
                  <a:pt x="43495" y="54386"/>
                  <a:pt x="46879" y="53086"/>
                  <a:pt x="49442" y="50523"/>
                </a:cubicBezTo>
                <a:cubicBezTo>
                  <a:pt x="49456" y="50509"/>
                  <a:pt x="49470" y="50495"/>
                  <a:pt x="49484" y="50481"/>
                </a:cubicBezTo>
                <a:cubicBezTo>
                  <a:pt x="53636" y="46140"/>
                  <a:pt x="55248" y="40572"/>
                  <a:pt x="54024" y="34799"/>
                </a:cubicBezTo>
                <a:cubicBezTo>
                  <a:pt x="52987" y="29954"/>
                  <a:pt x="50248" y="26079"/>
                  <a:pt x="45653" y="22954"/>
                </a:cubicBezTo>
                <a:cubicBezTo>
                  <a:pt x="45647" y="22950"/>
                  <a:pt x="45640" y="22945"/>
                  <a:pt x="45634" y="22940"/>
                </a:cubicBezTo>
                <a:cubicBezTo>
                  <a:pt x="42563" y="20895"/>
                  <a:pt x="39373" y="19773"/>
                  <a:pt x="35594" y="19413"/>
                </a:cubicBezTo>
                <a:cubicBezTo>
                  <a:pt x="35564" y="19410"/>
                  <a:pt x="35533" y="19408"/>
                  <a:pt x="35501" y="19407"/>
                </a:cubicBezTo>
                <a:cubicBezTo>
                  <a:pt x="35020" y="19379"/>
                  <a:pt x="34541" y="19364"/>
                  <a:pt x="34065" y="19364"/>
                </a:cubicBezTo>
                <a:cubicBezTo>
                  <a:pt x="28762" y="19364"/>
                  <a:pt x="23765" y="21117"/>
                  <a:pt x="19193" y="24585"/>
                </a:cubicBezTo>
                <a:cubicBezTo>
                  <a:pt x="19158" y="24611"/>
                  <a:pt x="19123" y="24638"/>
                  <a:pt x="19089" y="24667"/>
                </a:cubicBezTo>
                <a:cubicBezTo>
                  <a:pt x="15802" y="27435"/>
                  <a:pt x="13383" y="30752"/>
                  <a:pt x="11693" y="34810"/>
                </a:cubicBezTo>
                <a:cubicBezTo>
                  <a:pt x="11670" y="34868"/>
                  <a:pt x="11647" y="34928"/>
                  <a:pt x="11627" y="34988"/>
                </a:cubicBezTo>
                <a:cubicBezTo>
                  <a:pt x="10945" y="37033"/>
                  <a:pt x="10445" y="39070"/>
                  <a:pt x="10008" y="40967"/>
                </a:cubicBezTo>
                <a:cubicBezTo>
                  <a:pt x="9993" y="41034"/>
                  <a:pt x="9979" y="41102"/>
                  <a:pt x="9970" y="41169"/>
                </a:cubicBezTo>
                <a:cubicBezTo>
                  <a:pt x="9290" y="45752"/>
                  <a:pt x="9920" y="50385"/>
                  <a:pt x="11838" y="54936"/>
                </a:cubicBezTo>
                <a:cubicBezTo>
                  <a:pt x="12592" y="56883"/>
                  <a:pt x="13626" y="58802"/>
                  <a:pt x="15189" y="61146"/>
                </a:cubicBezTo>
                <a:cubicBezTo>
                  <a:pt x="15215" y="61186"/>
                  <a:pt x="15243" y="61225"/>
                  <a:pt x="15272" y="61263"/>
                </a:cubicBezTo>
                <a:cubicBezTo>
                  <a:pt x="16915" y="63454"/>
                  <a:pt x="18433" y="65075"/>
                  <a:pt x="20196" y="66517"/>
                </a:cubicBezTo>
                <a:cubicBezTo>
                  <a:pt x="21959" y="67987"/>
                  <a:pt x="23967" y="69311"/>
                  <a:pt x="26515" y="70682"/>
                </a:cubicBezTo>
                <a:cubicBezTo>
                  <a:pt x="26559" y="70707"/>
                  <a:pt x="26605" y="70730"/>
                  <a:pt x="26653" y="70751"/>
                </a:cubicBezTo>
                <a:cubicBezTo>
                  <a:pt x="30753" y="72655"/>
                  <a:pt x="34874" y="73592"/>
                  <a:pt x="39175" y="73592"/>
                </a:cubicBezTo>
                <a:cubicBezTo>
                  <a:pt x="40078" y="73592"/>
                  <a:pt x="40990" y="73551"/>
                  <a:pt x="41911" y="73468"/>
                </a:cubicBezTo>
                <a:cubicBezTo>
                  <a:pt x="44578" y="73298"/>
                  <a:pt x="47277" y="72791"/>
                  <a:pt x="49936" y="71960"/>
                </a:cubicBezTo>
                <a:cubicBezTo>
                  <a:pt x="52941" y="71021"/>
                  <a:pt x="55225" y="69954"/>
                  <a:pt x="57567" y="68396"/>
                </a:cubicBezTo>
                <a:cubicBezTo>
                  <a:pt x="60164" y="66723"/>
                  <a:pt x="62242" y="65026"/>
                  <a:pt x="63917" y="63209"/>
                </a:cubicBezTo>
                <a:cubicBezTo>
                  <a:pt x="65999" y="61117"/>
                  <a:pt x="67705" y="58805"/>
                  <a:pt x="69128" y="56143"/>
                </a:cubicBezTo>
                <a:cubicBezTo>
                  <a:pt x="70751" y="53252"/>
                  <a:pt x="71845" y="50567"/>
                  <a:pt x="72471" y="47936"/>
                </a:cubicBezTo>
                <a:cubicBezTo>
                  <a:pt x="73255" y="45091"/>
                  <a:pt x="73638" y="42138"/>
                  <a:pt x="73638" y="38912"/>
                </a:cubicBezTo>
                <a:cubicBezTo>
                  <a:pt x="73638" y="35591"/>
                  <a:pt x="73270" y="32637"/>
                  <a:pt x="72481" y="29621"/>
                </a:cubicBezTo>
                <a:cubicBezTo>
                  <a:pt x="71969" y="27225"/>
                  <a:pt x="71104" y="25138"/>
                  <a:pt x="70264" y="23118"/>
                </a:cubicBezTo>
                <a:cubicBezTo>
                  <a:pt x="69985" y="22445"/>
                  <a:pt x="69697" y="21750"/>
                  <a:pt x="69426" y="21054"/>
                </a:cubicBezTo>
                <a:cubicBezTo>
                  <a:pt x="69354" y="20869"/>
                  <a:pt x="69259" y="20691"/>
                  <a:pt x="69145" y="20525"/>
                </a:cubicBezTo>
                <a:cubicBezTo>
                  <a:pt x="68880" y="20139"/>
                  <a:pt x="68620" y="19753"/>
                  <a:pt x="68358" y="19368"/>
                </a:cubicBezTo>
                <a:cubicBezTo>
                  <a:pt x="66928" y="17257"/>
                  <a:pt x="65449" y="15075"/>
                  <a:pt x="63476" y="13087"/>
                </a:cubicBezTo>
                <a:cubicBezTo>
                  <a:pt x="61841" y="11215"/>
                  <a:pt x="59979" y="9658"/>
                  <a:pt x="58178" y="8152"/>
                </a:cubicBezTo>
                <a:cubicBezTo>
                  <a:pt x="57605" y="7674"/>
                  <a:pt x="57012" y="7177"/>
                  <a:pt x="56447" y="6688"/>
                </a:cubicBezTo>
                <a:cubicBezTo>
                  <a:pt x="56283" y="6546"/>
                  <a:pt x="56102" y="6425"/>
                  <a:pt x="55909" y="6328"/>
                </a:cubicBezTo>
                <a:cubicBezTo>
                  <a:pt x="54485" y="5617"/>
                  <a:pt x="53052" y="4940"/>
                  <a:pt x="51666" y="4286"/>
                </a:cubicBezTo>
                <a:cubicBezTo>
                  <a:pt x="50305" y="3643"/>
                  <a:pt x="48898" y="2978"/>
                  <a:pt x="47528" y="2293"/>
                </a:cubicBezTo>
                <a:cubicBezTo>
                  <a:pt x="47321" y="2191"/>
                  <a:pt x="47104" y="2116"/>
                  <a:pt x="46877" y="2070"/>
                </a:cubicBezTo>
                <a:cubicBezTo>
                  <a:pt x="45349" y="1765"/>
                  <a:pt x="43745" y="1412"/>
                  <a:pt x="42194" y="1072"/>
                </a:cubicBezTo>
                <a:cubicBezTo>
                  <a:pt x="40617" y="726"/>
                  <a:pt x="38987" y="367"/>
                  <a:pt x="37410" y="52"/>
                </a:cubicBezTo>
                <a:cubicBezTo>
                  <a:pt x="37239" y="17"/>
                  <a:pt x="37068" y="1"/>
                  <a:pt x="36900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86" name="Google Shape;1686;p40"/>
          <p:cNvSpPr/>
          <p:nvPr/>
        </p:nvSpPr>
        <p:spPr>
          <a:xfrm>
            <a:off x="-983650" y="-2014250"/>
            <a:ext cx="6242378" cy="7057357"/>
          </a:xfrm>
          <a:custGeom>
            <a:avLst/>
            <a:gdLst/>
            <a:ahLst/>
            <a:cxnLst/>
            <a:rect l="l" t="t" r="r" b="b"/>
            <a:pathLst>
              <a:path w="73639" h="83253" extrusionOk="0">
                <a:moveTo>
                  <a:pt x="36900" y="1"/>
                </a:moveTo>
                <a:cubicBezTo>
                  <a:pt x="35688" y="1"/>
                  <a:pt x="34605" y="854"/>
                  <a:pt x="34358" y="2087"/>
                </a:cubicBezTo>
                <a:cubicBezTo>
                  <a:pt x="34077" y="3492"/>
                  <a:pt x="34987" y="4859"/>
                  <a:pt x="36393" y="5139"/>
                </a:cubicBezTo>
                <a:cubicBezTo>
                  <a:pt x="37920" y="5446"/>
                  <a:pt x="39528" y="5798"/>
                  <a:pt x="41082" y="6138"/>
                </a:cubicBezTo>
                <a:cubicBezTo>
                  <a:pt x="42544" y="6460"/>
                  <a:pt x="44051" y="6791"/>
                  <a:pt x="45519" y="7088"/>
                </a:cubicBezTo>
                <a:cubicBezTo>
                  <a:pt x="46840" y="7743"/>
                  <a:pt x="48166" y="8369"/>
                  <a:pt x="49451" y="8976"/>
                </a:cubicBezTo>
                <a:cubicBezTo>
                  <a:pt x="50716" y="9574"/>
                  <a:pt x="52021" y="10190"/>
                  <a:pt x="53301" y="10826"/>
                </a:cubicBezTo>
                <a:cubicBezTo>
                  <a:pt x="53819" y="11270"/>
                  <a:pt x="54343" y="11707"/>
                  <a:pt x="54851" y="12133"/>
                </a:cubicBezTo>
                <a:cubicBezTo>
                  <a:pt x="56594" y="13590"/>
                  <a:pt x="58241" y="14966"/>
                  <a:pt x="59617" y="16555"/>
                </a:cubicBezTo>
                <a:cubicBezTo>
                  <a:pt x="59657" y="16601"/>
                  <a:pt x="59700" y="16647"/>
                  <a:pt x="59743" y="16690"/>
                </a:cubicBezTo>
                <a:cubicBezTo>
                  <a:pt x="61399" y="18346"/>
                  <a:pt x="62694" y="20256"/>
                  <a:pt x="64064" y="22278"/>
                </a:cubicBezTo>
                <a:cubicBezTo>
                  <a:pt x="64275" y="22591"/>
                  <a:pt x="64488" y="22904"/>
                  <a:pt x="64701" y="23218"/>
                </a:cubicBezTo>
                <a:cubicBezTo>
                  <a:pt x="64959" y="23866"/>
                  <a:pt x="65221" y="24496"/>
                  <a:pt x="65474" y="25107"/>
                </a:cubicBezTo>
                <a:cubicBezTo>
                  <a:pt x="66263" y="27009"/>
                  <a:pt x="67009" y="28805"/>
                  <a:pt x="67420" y="30754"/>
                </a:cubicBezTo>
                <a:cubicBezTo>
                  <a:pt x="67428" y="30797"/>
                  <a:pt x="67438" y="30838"/>
                  <a:pt x="67449" y="30879"/>
                </a:cubicBezTo>
                <a:cubicBezTo>
                  <a:pt x="68132" y="33475"/>
                  <a:pt x="68450" y="36027"/>
                  <a:pt x="68450" y="38911"/>
                </a:cubicBezTo>
                <a:cubicBezTo>
                  <a:pt x="68450" y="41681"/>
                  <a:pt x="68126" y="44194"/>
                  <a:pt x="67458" y="46597"/>
                </a:cubicBezTo>
                <a:cubicBezTo>
                  <a:pt x="67449" y="46631"/>
                  <a:pt x="67441" y="46664"/>
                  <a:pt x="67432" y="46696"/>
                </a:cubicBezTo>
                <a:cubicBezTo>
                  <a:pt x="66914" y="48900"/>
                  <a:pt x="66012" y="51102"/>
                  <a:pt x="64593" y="53624"/>
                </a:cubicBezTo>
                <a:cubicBezTo>
                  <a:pt x="64583" y="53641"/>
                  <a:pt x="64574" y="53658"/>
                  <a:pt x="64565" y="53675"/>
                </a:cubicBezTo>
                <a:cubicBezTo>
                  <a:pt x="63374" y="55907"/>
                  <a:pt x="61949" y="57838"/>
                  <a:pt x="60209" y="59579"/>
                </a:cubicBezTo>
                <a:cubicBezTo>
                  <a:pt x="60183" y="59606"/>
                  <a:pt x="60156" y="59633"/>
                  <a:pt x="60130" y="59662"/>
                </a:cubicBezTo>
                <a:cubicBezTo>
                  <a:pt x="58751" y="61165"/>
                  <a:pt x="56989" y="62599"/>
                  <a:pt x="54743" y="64043"/>
                </a:cubicBezTo>
                <a:cubicBezTo>
                  <a:pt x="54730" y="64050"/>
                  <a:pt x="54718" y="64058"/>
                  <a:pt x="54706" y="64067"/>
                </a:cubicBezTo>
                <a:cubicBezTo>
                  <a:pt x="52793" y="65342"/>
                  <a:pt x="50904" y="66223"/>
                  <a:pt x="48388" y="67008"/>
                </a:cubicBezTo>
                <a:cubicBezTo>
                  <a:pt x="46114" y="67717"/>
                  <a:pt x="43814" y="68149"/>
                  <a:pt x="41551" y="68292"/>
                </a:cubicBezTo>
                <a:cubicBezTo>
                  <a:pt x="41526" y="68292"/>
                  <a:pt x="41502" y="68295"/>
                  <a:pt x="41477" y="68296"/>
                </a:cubicBezTo>
                <a:cubicBezTo>
                  <a:pt x="40681" y="68369"/>
                  <a:pt x="39898" y="68406"/>
                  <a:pt x="39126" y="68406"/>
                </a:cubicBezTo>
                <a:cubicBezTo>
                  <a:pt x="35613" y="68406"/>
                  <a:pt x="32313" y="67648"/>
                  <a:pt x="28906" y="66076"/>
                </a:cubicBezTo>
                <a:cubicBezTo>
                  <a:pt x="26702" y="64885"/>
                  <a:pt x="24986" y="63756"/>
                  <a:pt x="23507" y="62524"/>
                </a:cubicBezTo>
                <a:cubicBezTo>
                  <a:pt x="23501" y="62519"/>
                  <a:pt x="23495" y="62513"/>
                  <a:pt x="23489" y="62509"/>
                </a:cubicBezTo>
                <a:cubicBezTo>
                  <a:pt x="22074" y="61352"/>
                  <a:pt x="20832" y="60023"/>
                  <a:pt x="19463" y="58207"/>
                </a:cubicBezTo>
                <a:cubicBezTo>
                  <a:pt x="18133" y="56205"/>
                  <a:pt x="17269" y="54606"/>
                  <a:pt x="16663" y="53033"/>
                </a:cubicBezTo>
                <a:cubicBezTo>
                  <a:pt x="16653" y="53007"/>
                  <a:pt x="16642" y="52979"/>
                  <a:pt x="16631" y="52953"/>
                </a:cubicBezTo>
                <a:cubicBezTo>
                  <a:pt x="15090" y="49312"/>
                  <a:pt x="14570" y="45638"/>
                  <a:pt x="15087" y="42027"/>
                </a:cubicBezTo>
                <a:cubicBezTo>
                  <a:pt x="15484" y="40316"/>
                  <a:pt x="15931" y="38494"/>
                  <a:pt x="16518" y="36718"/>
                </a:cubicBezTo>
                <a:cubicBezTo>
                  <a:pt x="17889" y="33458"/>
                  <a:pt x="19754" y="30899"/>
                  <a:pt x="22381" y="28676"/>
                </a:cubicBezTo>
                <a:cubicBezTo>
                  <a:pt x="26053" y="25906"/>
                  <a:pt x="29881" y="24550"/>
                  <a:pt x="34042" y="24550"/>
                </a:cubicBezTo>
                <a:cubicBezTo>
                  <a:pt x="34408" y="24550"/>
                  <a:pt x="34777" y="24561"/>
                  <a:pt x="35148" y="24582"/>
                </a:cubicBezTo>
                <a:cubicBezTo>
                  <a:pt x="38055" y="24863"/>
                  <a:pt x="40400" y="25688"/>
                  <a:pt x="42746" y="27249"/>
                </a:cubicBezTo>
                <a:cubicBezTo>
                  <a:pt x="46224" y="29618"/>
                  <a:pt x="48196" y="32363"/>
                  <a:pt x="48950" y="35880"/>
                </a:cubicBezTo>
                <a:cubicBezTo>
                  <a:pt x="49818" y="39968"/>
                  <a:pt x="48713" y="43768"/>
                  <a:pt x="45754" y="46874"/>
                </a:cubicBezTo>
                <a:cubicBezTo>
                  <a:pt x="44192" y="48425"/>
                  <a:pt x="42127" y="49186"/>
                  <a:pt x="39447" y="49197"/>
                </a:cubicBezTo>
                <a:cubicBezTo>
                  <a:pt x="37071" y="49065"/>
                  <a:pt x="35115" y="47840"/>
                  <a:pt x="34329" y="45984"/>
                </a:cubicBezTo>
                <a:cubicBezTo>
                  <a:pt x="33935" y="45020"/>
                  <a:pt x="33939" y="43767"/>
                  <a:pt x="34341" y="43065"/>
                </a:cubicBezTo>
                <a:cubicBezTo>
                  <a:pt x="34416" y="42931"/>
                  <a:pt x="34499" y="42830"/>
                  <a:pt x="34598" y="42754"/>
                </a:cubicBezTo>
                <a:cubicBezTo>
                  <a:pt x="34624" y="42809"/>
                  <a:pt x="34647" y="42861"/>
                  <a:pt x="34670" y="42910"/>
                </a:cubicBezTo>
                <a:cubicBezTo>
                  <a:pt x="34842" y="43285"/>
                  <a:pt x="35038" y="43710"/>
                  <a:pt x="35311" y="44150"/>
                </a:cubicBezTo>
                <a:cubicBezTo>
                  <a:pt x="36051" y="45361"/>
                  <a:pt x="37393" y="46018"/>
                  <a:pt x="38870" y="46018"/>
                </a:cubicBezTo>
                <a:cubicBezTo>
                  <a:pt x="39672" y="46018"/>
                  <a:pt x="40513" y="45824"/>
                  <a:pt x="41319" y="45422"/>
                </a:cubicBezTo>
                <a:cubicBezTo>
                  <a:pt x="41393" y="45385"/>
                  <a:pt x="41465" y="45343"/>
                  <a:pt x="41534" y="45300"/>
                </a:cubicBezTo>
                <a:cubicBezTo>
                  <a:pt x="43356" y="44162"/>
                  <a:pt x="44560" y="42470"/>
                  <a:pt x="45020" y="40405"/>
                </a:cubicBezTo>
                <a:cubicBezTo>
                  <a:pt x="45031" y="40352"/>
                  <a:pt x="45041" y="40299"/>
                  <a:pt x="45050" y="40247"/>
                </a:cubicBezTo>
                <a:cubicBezTo>
                  <a:pt x="45628" y="36586"/>
                  <a:pt x="43973" y="33163"/>
                  <a:pt x="40512" y="30855"/>
                </a:cubicBezTo>
                <a:cubicBezTo>
                  <a:pt x="40478" y="30832"/>
                  <a:pt x="40443" y="30811"/>
                  <a:pt x="40407" y="30789"/>
                </a:cubicBezTo>
                <a:cubicBezTo>
                  <a:pt x="38399" y="29584"/>
                  <a:pt x="36191" y="28979"/>
                  <a:pt x="33816" y="28979"/>
                </a:cubicBezTo>
                <a:cubicBezTo>
                  <a:pt x="32956" y="28979"/>
                  <a:pt x="32075" y="29058"/>
                  <a:pt x="31173" y="29217"/>
                </a:cubicBezTo>
                <a:cubicBezTo>
                  <a:pt x="31132" y="29225"/>
                  <a:pt x="31091" y="29234"/>
                  <a:pt x="31049" y="29243"/>
                </a:cubicBezTo>
                <a:cubicBezTo>
                  <a:pt x="26376" y="30305"/>
                  <a:pt x="23790" y="33250"/>
                  <a:pt x="22060" y="35702"/>
                </a:cubicBezTo>
                <a:cubicBezTo>
                  <a:pt x="20300" y="38167"/>
                  <a:pt x="19408" y="40970"/>
                  <a:pt x="19408" y="44032"/>
                </a:cubicBezTo>
                <a:cubicBezTo>
                  <a:pt x="19408" y="47034"/>
                  <a:pt x="20019" y="49830"/>
                  <a:pt x="21333" y="52832"/>
                </a:cubicBezTo>
                <a:cubicBezTo>
                  <a:pt x="21356" y="52883"/>
                  <a:pt x="21380" y="52935"/>
                  <a:pt x="21406" y="52985"/>
                </a:cubicBezTo>
                <a:cubicBezTo>
                  <a:pt x="23847" y="57693"/>
                  <a:pt x="27966" y="61177"/>
                  <a:pt x="33003" y="62795"/>
                </a:cubicBezTo>
                <a:lnTo>
                  <a:pt x="33023" y="62803"/>
                </a:lnTo>
                <a:cubicBezTo>
                  <a:pt x="35483" y="63572"/>
                  <a:pt x="37941" y="63955"/>
                  <a:pt x="40350" y="63955"/>
                </a:cubicBezTo>
                <a:cubicBezTo>
                  <a:pt x="43574" y="63955"/>
                  <a:pt x="46708" y="63268"/>
                  <a:pt x="49637" y="61902"/>
                </a:cubicBezTo>
                <a:cubicBezTo>
                  <a:pt x="49657" y="61893"/>
                  <a:pt x="49678" y="61882"/>
                  <a:pt x="49700" y="61871"/>
                </a:cubicBezTo>
                <a:cubicBezTo>
                  <a:pt x="53503" y="59970"/>
                  <a:pt x="56457" y="57507"/>
                  <a:pt x="58995" y="54124"/>
                </a:cubicBezTo>
                <a:cubicBezTo>
                  <a:pt x="59013" y="54099"/>
                  <a:pt x="59032" y="54075"/>
                  <a:pt x="59049" y="54049"/>
                </a:cubicBezTo>
                <a:cubicBezTo>
                  <a:pt x="61808" y="50083"/>
                  <a:pt x="63332" y="46258"/>
                  <a:pt x="63840" y="42014"/>
                </a:cubicBezTo>
                <a:cubicBezTo>
                  <a:pt x="63842" y="42003"/>
                  <a:pt x="63843" y="41992"/>
                  <a:pt x="63845" y="41981"/>
                </a:cubicBezTo>
                <a:cubicBezTo>
                  <a:pt x="64367" y="37102"/>
                  <a:pt x="63803" y="32686"/>
                  <a:pt x="62121" y="28481"/>
                </a:cubicBezTo>
                <a:cubicBezTo>
                  <a:pt x="62104" y="28438"/>
                  <a:pt x="62087" y="28399"/>
                  <a:pt x="62069" y="28357"/>
                </a:cubicBezTo>
                <a:cubicBezTo>
                  <a:pt x="61177" y="26428"/>
                  <a:pt x="60161" y="24353"/>
                  <a:pt x="58768" y="22263"/>
                </a:cubicBezTo>
                <a:cubicBezTo>
                  <a:pt x="58756" y="22245"/>
                  <a:pt x="58744" y="22228"/>
                  <a:pt x="58730" y="22209"/>
                </a:cubicBezTo>
                <a:cubicBezTo>
                  <a:pt x="55805" y="18052"/>
                  <a:pt x="52243" y="15112"/>
                  <a:pt x="47182" y="12674"/>
                </a:cubicBezTo>
                <a:cubicBezTo>
                  <a:pt x="47150" y="12660"/>
                  <a:pt x="47119" y="12645"/>
                  <a:pt x="47087" y="12631"/>
                </a:cubicBezTo>
                <a:cubicBezTo>
                  <a:pt x="42700" y="10731"/>
                  <a:pt x="38654" y="9814"/>
                  <a:pt x="34558" y="9814"/>
                </a:cubicBezTo>
                <a:cubicBezTo>
                  <a:pt x="33670" y="9814"/>
                  <a:pt x="32780" y="9858"/>
                  <a:pt x="31883" y="9943"/>
                </a:cubicBezTo>
                <a:cubicBezTo>
                  <a:pt x="29218" y="10113"/>
                  <a:pt x="26521" y="10619"/>
                  <a:pt x="23866" y="11449"/>
                </a:cubicBezTo>
                <a:lnTo>
                  <a:pt x="23820" y="11465"/>
                </a:lnTo>
                <a:cubicBezTo>
                  <a:pt x="21490" y="12240"/>
                  <a:pt x="19158" y="13351"/>
                  <a:pt x="16477" y="14960"/>
                </a:cubicBezTo>
                <a:cubicBezTo>
                  <a:pt x="14008" y="16442"/>
                  <a:pt x="11982" y="18095"/>
                  <a:pt x="9923" y="20315"/>
                </a:cubicBezTo>
                <a:cubicBezTo>
                  <a:pt x="7871" y="22226"/>
                  <a:pt x="6153" y="24499"/>
                  <a:pt x="4679" y="27255"/>
                </a:cubicBezTo>
                <a:cubicBezTo>
                  <a:pt x="1519" y="32757"/>
                  <a:pt x="1" y="38570"/>
                  <a:pt x="163" y="44534"/>
                </a:cubicBezTo>
                <a:cubicBezTo>
                  <a:pt x="166" y="47691"/>
                  <a:pt x="545" y="50668"/>
                  <a:pt x="1318" y="53633"/>
                </a:cubicBezTo>
                <a:cubicBezTo>
                  <a:pt x="1832" y="56028"/>
                  <a:pt x="2698" y="58115"/>
                  <a:pt x="3536" y="60135"/>
                </a:cubicBezTo>
                <a:cubicBezTo>
                  <a:pt x="3815" y="60808"/>
                  <a:pt x="4104" y="61504"/>
                  <a:pt x="4375" y="62199"/>
                </a:cubicBezTo>
                <a:cubicBezTo>
                  <a:pt x="4448" y="62386"/>
                  <a:pt x="4541" y="62564"/>
                  <a:pt x="4654" y="62729"/>
                </a:cubicBezTo>
                <a:cubicBezTo>
                  <a:pt x="5523" y="63992"/>
                  <a:pt x="6440" y="65265"/>
                  <a:pt x="7324" y="66497"/>
                </a:cubicBezTo>
                <a:cubicBezTo>
                  <a:pt x="8194" y="67706"/>
                  <a:pt x="9094" y="68958"/>
                  <a:pt x="9932" y="70178"/>
                </a:cubicBezTo>
                <a:cubicBezTo>
                  <a:pt x="10056" y="70359"/>
                  <a:pt x="10203" y="70524"/>
                  <a:pt x="10370" y="70669"/>
                </a:cubicBezTo>
                <a:cubicBezTo>
                  <a:pt x="11553" y="71694"/>
                  <a:pt x="12747" y="72688"/>
                  <a:pt x="13901" y="73650"/>
                </a:cubicBezTo>
                <a:cubicBezTo>
                  <a:pt x="15035" y="74596"/>
                  <a:pt x="16208" y="75574"/>
                  <a:pt x="17353" y="76567"/>
                </a:cubicBezTo>
                <a:cubicBezTo>
                  <a:pt x="17517" y="76708"/>
                  <a:pt x="17698" y="76829"/>
                  <a:pt x="17892" y="76927"/>
                </a:cubicBezTo>
                <a:cubicBezTo>
                  <a:pt x="19302" y="77630"/>
                  <a:pt x="20769" y="78344"/>
                  <a:pt x="22186" y="79034"/>
                </a:cubicBezTo>
                <a:cubicBezTo>
                  <a:pt x="23591" y="79717"/>
                  <a:pt x="25044" y="80423"/>
                  <a:pt x="26428" y="81116"/>
                </a:cubicBezTo>
                <a:cubicBezTo>
                  <a:pt x="26635" y="81219"/>
                  <a:pt x="26854" y="81294"/>
                  <a:pt x="27079" y="81338"/>
                </a:cubicBezTo>
                <a:lnTo>
                  <a:pt x="36391" y="83202"/>
                </a:lnTo>
                <a:cubicBezTo>
                  <a:pt x="36560" y="83235"/>
                  <a:pt x="36731" y="83252"/>
                  <a:pt x="36903" y="83252"/>
                </a:cubicBezTo>
                <a:cubicBezTo>
                  <a:pt x="38236" y="83251"/>
                  <a:pt x="39350" y="82238"/>
                  <a:pt x="39482" y="80912"/>
                </a:cubicBezTo>
                <a:cubicBezTo>
                  <a:pt x="39612" y="79585"/>
                  <a:pt x="38716" y="78375"/>
                  <a:pt x="37409" y="78114"/>
                </a:cubicBezTo>
                <a:lnTo>
                  <a:pt x="28437" y="76320"/>
                </a:lnTo>
                <a:cubicBezTo>
                  <a:pt x="27123" y="75666"/>
                  <a:pt x="25769" y="75007"/>
                  <a:pt x="24456" y="74368"/>
                </a:cubicBezTo>
                <a:cubicBezTo>
                  <a:pt x="23147" y="73732"/>
                  <a:pt x="21798" y="73074"/>
                  <a:pt x="20502" y="72429"/>
                </a:cubicBezTo>
                <a:cubicBezTo>
                  <a:pt x="19402" y="71481"/>
                  <a:pt x="18294" y="70558"/>
                  <a:pt x="17221" y="69663"/>
                </a:cubicBezTo>
                <a:cubicBezTo>
                  <a:pt x="16169" y="68787"/>
                  <a:pt x="15082" y="67883"/>
                  <a:pt x="14016" y="66963"/>
                </a:cubicBezTo>
                <a:cubicBezTo>
                  <a:pt x="13205" y="65790"/>
                  <a:pt x="12358" y="64611"/>
                  <a:pt x="11536" y="63470"/>
                </a:cubicBezTo>
                <a:cubicBezTo>
                  <a:pt x="10726" y="62340"/>
                  <a:pt x="9887" y="61176"/>
                  <a:pt x="9098" y="60034"/>
                </a:cubicBezTo>
                <a:cubicBezTo>
                  <a:pt x="8842" y="59384"/>
                  <a:pt x="8580" y="58756"/>
                  <a:pt x="8327" y="58145"/>
                </a:cubicBezTo>
                <a:cubicBezTo>
                  <a:pt x="7538" y="56244"/>
                  <a:pt x="6792" y="54449"/>
                  <a:pt x="6381" y="52499"/>
                </a:cubicBezTo>
                <a:cubicBezTo>
                  <a:pt x="6374" y="52457"/>
                  <a:pt x="6363" y="52415"/>
                  <a:pt x="6352" y="52374"/>
                </a:cubicBezTo>
                <a:cubicBezTo>
                  <a:pt x="5678" y="49815"/>
                  <a:pt x="5352" y="47237"/>
                  <a:pt x="5352" y="44499"/>
                </a:cubicBezTo>
                <a:lnTo>
                  <a:pt x="5352" y="44424"/>
                </a:lnTo>
                <a:cubicBezTo>
                  <a:pt x="5208" y="39405"/>
                  <a:pt x="6501" y="34488"/>
                  <a:pt x="9196" y="29808"/>
                </a:cubicBezTo>
                <a:cubicBezTo>
                  <a:pt x="9210" y="29784"/>
                  <a:pt x="9224" y="29759"/>
                  <a:pt x="9238" y="29735"/>
                </a:cubicBezTo>
                <a:cubicBezTo>
                  <a:pt x="10457" y="27447"/>
                  <a:pt x="11858" y="25590"/>
                  <a:pt x="13519" y="24057"/>
                </a:cubicBezTo>
                <a:cubicBezTo>
                  <a:pt x="13570" y="24010"/>
                  <a:pt x="13619" y="23961"/>
                  <a:pt x="13666" y="23910"/>
                </a:cubicBezTo>
                <a:cubicBezTo>
                  <a:pt x="15401" y="22030"/>
                  <a:pt x="17091" y="20642"/>
                  <a:pt x="19146" y="19408"/>
                </a:cubicBezTo>
                <a:cubicBezTo>
                  <a:pt x="21518" y="17986"/>
                  <a:pt x="23460" y="17056"/>
                  <a:pt x="25438" y="16394"/>
                </a:cubicBezTo>
                <a:cubicBezTo>
                  <a:pt x="27703" y="15688"/>
                  <a:pt x="29995" y="15259"/>
                  <a:pt x="32252" y="15118"/>
                </a:cubicBezTo>
                <a:cubicBezTo>
                  <a:pt x="32281" y="15116"/>
                  <a:pt x="32310" y="15113"/>
                  <a:pt x="32340" y="15110"/>
                </a:cubicBezTo>
                <a:cubicBezTo>
                  <a:pt x="33070" y="15040"/>
                  <a:pt x="33796" y="15004"/>
                  <a:pt x="34523" y="15004"/>
                </a:cubicBezTo>
                <a:cubicBezTo>
                  <a:pt x="37901" y="15004"/>
                  <a:pt x="41277" y="15773"/>
                  <a:pt x="44978" y="17370"/>
                </a:cubicBezTo>
                <a:cubicBezTo>
                  <a:pt x="49220" y="19419"/>
                  <a:pt x="52063" y="21754"/>
                  <a:pt x="54470" y="25168"/>
                </a:cubicBezTo>
                <a:cubicBezTo>
                  <a:pt x="55644" y="26932"/>
                  <a:pt x="56539" y="28757"/>
                  <a:pt x="57331" y="30469"/>
                </a:cubicBezTo>
                <a:cubicBezTo>
                  <a:pt x="58670" y="33846"/>
                  <a:pt x="59113" y="37426"/>
                  <a:pt x="58688" y="41411"/>
                </a:cubicBezTo>
                <a:cubicBezTo>
                  <a:pt x="58278" y="44807"/>
                  <a:pt x="57084" y="47781"/>
                  <a:pt x="54818" y="51048"/>
                </a:cubicBezTo>
                <a:cubicBezTo>
                  <a:pt x="52767" y="53771"/>
                  <a:pt x="50481" y="55676"/>
                  <a:pt x="47412" y="57216"/>
                </a:cubicBezTo>
                <a:cubicBezTo>
                  <a:pt x="45193" y="58245"/>
                  <a:pt x="42807" y="58763"/>
                  <a:pt x="40339" y="58763"/>
                </a:cubicBezTo>
                <a:cubicBezTo>
                  <a:pt x="38455" y="58763"/>
                  <a:pt x="36522" y="58461"/>
                  <a:pt x="34581" y="57855"/>
                </a:cubicBezTo>
                <a:cubicBezTo>
                  <a:pt x="30833" y="56648"/>
                  <a:pt x="27885" y="54165"/>
                  <a:pt x="26051" y="50673"/>
                </a:cubicBezTo>
                <a:cubicBezTo>
                  <a:pt x="25058" y="48380"/>
                  <a:pt x="24595" y="46269"/>
                  <a:pt x="24595" y="44033"/>
                </a:cubicBezTo>
                <a:cubicBezTo>
                  <a:pt x="24595" y="42044"/>
                  <a:pt x="25148" y="40303"/>
                  <a:pt x="26285" y="38711"/>
                </a:cubicBezTo>
                <a:cubicBezTo>
                  <a:pt x="26288" y="38708"/>
                  <a:pt x="26290" y="38704"/>
                  <a:pt x="26293" y="38701"/>
                </a:cubicBezTo>
                <a:cubicBezTo>
                  <a:pt x="28103" y="36137"/>
                  <a:pt x="29800" y="34862"/>
                  <a:pt x="32137" y="34315"/>
                </a:cubicBezTo>
                <a:cubicBezTo>
                  <a:pt x="32732" y="34214"/>
                  <a:pt x="33299" y="34163"/>
                  <a:pt x="33842" y="34163"/>
                </a:cubicBezTo>
                <a:cubicBezTo>
                  <a:pt x="35247" y="34163"/>
                  <a:pt x="36498" y="34505"/>
                  <a:pt x="37686" y="35207"/>
                </a:cubicBezTo>
                <a:cubicBezTo>
                  <a:pt x="39399" y="36367"/>
                  <a:pt x="40156" y="37761"/>
                  <a:pt x="39937" y="39356"/>
                </a:cubicBezTo>
                <a:cubicBezTo>
                  <a:pt x="39821" y="39827"/>
                  <a:pt x="39611" y="40204"/>
                  <a:pt x="39280" y="40521"/>
                </a:cubicBezTo>
                <a:cubicBezTo>
                  <a:pt x="38762" y="39418"/>
                  <a:pt x="37649" y="37392"/>
                  <a:pt x="34977" y="37392"/>
                </a:cubicBezTo>
                <a:cubicBezTo>
                  <a:pt x="34827" y="37392"/>
                  <a:pt x="34672" y="37399"/>
                  <a:pt x="34512" y="37412"/>
                </a:cubicBezTo>
                <a:cubicBezTo>
                  <a:pt x="34462" y="37417"/>
                  <a:pt x="34411" y="37423"/>
                  <a:pt x="34361" y="37430"/>
                </a:cubicBezTo>
                <a:cubicBezTo>
                  <a:pt x="32412" y="37708"/>
                  <a:pt x="30806" y="38796"/>
                  <a:pt x="29836" y="40492"/>
                </a:cubicBezTo>
                <a:cubicBezTo>
                  <a:pt x="28643" y="42581"/>
                  <a:pt x="28525" y="45515"/>
                  <a:pt x="29535" y="47968"/>
                </a:cubicBezTo>
                <a:cubicBezTo>
                  <a:pt x="29538" y="47976"/>
                  <a:pt x="29540" y="47982"/>
                  <a:pt x="29543" y="47988"/>
                </a:cubicBezTo>
                <a:cubicBezTo>
                  <a:pt x="31115" y="51723"/>
                  <a:pt x="34839" y="54173"/>
                  <a:pt x="39260" y="54383"/>
                </a:cubicBezTo>
                <a:cubicBezTo>
                  <a:pt x="39301" y="54386"/>
                  <a:pt x="39342" y="54386"/>
                  <a:pt x="39384" y="54386"/>
                </a:cubicBezTo>
                <a:cubicBezTo>
                  <a:pt x="43495" y="54386"/>
                  <a:pt x="46879" y="53086"/>
                  <a:pt x="49442" y="50523"/>
                </a:cubicBezTo>
                <a:cubicBezTo>
                  <a:pt x="49456" y="50509"/>
                  <a:pt x="49470" y="50495"/>
                  <a:pt x="49484" y="50481"/>
                </a:cubicBezTo>
                <a:cubicBezTo>
                  <a:pt x="53636" y="46140"/>
                  <a:pt x="55248" y="40572"/>
                  <a:pt x="54024" y="34799"/>
                </a:cubicBezTo>
                <a:cubicBezTo>
                  <a:pt x="52987" y="29954"/>
                  <a:pt x="50248" y="26079"/>
                  <a:pt x="45653" y="22954"/>
                </a:cubicBezTo>
                <a:cubicBezTo>
                  <a:pt x="45647" y="22950"/>
                  <a:pt x="45640" y="22945"/>
                  <a:pt x="45634" y="22940"/>
                </a:cubicBezTo>
                <a:cubicBezTo>
                  <a:pt x="42563" y="20895"/>
                  <a:pt x="39373" y="19773"/>
                  <a:pt x="35594" y="19413"/>
                </a:cubicBezTo>
                <a:cubicBezTo>
                  <a:pt x="35564" y="19410"/>
                  <a:pt x="35533" y="19408"/>
                  <a:pt x="35501" y="19407"/>
                </a:cubicBezTo>
                <a:cubicBezTo>
                  <a:pt x="35020" y="19379"/>
                  <a:pt x="34541" y="19364"/>
                  <a:pt x="34065" y="19364"/>
                </a:cubicBezTo>
                <a:cubicBezTo>
                  <a:pt x="28762" y="19364"/>
                  <a:pt x="23765" y="21117"/>
                  <a:pt x="19193" y="24585"/>
                </a:cubicBezTo>
                <a:cubicBezTo>
                  <a:pt x="19158" y="24611"/>
                  <a:pt x="19123" y="24638"/>
                  <a:pt x="19089" y="24667"/>
                </a:cubicBezTo>
                <a:cubicBezTo>
                  <a:pt x="15802" y="27435"/>
                  <a:pt x="13383" y="30752"/>
                  <a:pt x="11693" y="34810"/>
                </a:cubicBezTo>
                <a:cubicBezTo>
                  <a:pt x="11670" y="34868"/>
                  <a:pt x="11647" y="34928"/>
                  <a:pt x="11627" y="34988"/>
                </a:cubicBezTo>
                <a:cubicBezTo>
                  <a:pt x="10945" y="37033"/>
                  <a:pt x="10445" y="39070"/>
                  <a:pt x="10008" y="40967"/>
                </a:cubicBezTo>
                <a:cubicBezTo>
                  <a:pt x="9993" y="41034"/>
                  <a:pt x="9979" y="41102"/>
                  <a:pt x="9970" y="41169"/>
                </a:cubicBezTo>
                <a:cubicBezTo>
                  <a:pt x="9290" y="45752"/>
                  <a:pt x="9920" y="50385"/>
                  <a:pt x="11838" y="54936"/>
                </a:cubicBezTo>
                <a:cubicBezTo>
                  <a:pt x="12592" y="56883"/>
                  <a:pt x="13626" y="58802"/>
                  <a:pt x="15189" y="61146"/>
                </a:cubicBezTo>
                <a:cubicBezTo>
                  <a:pt x="15215" y="61186"/>
                  <a:pt x="15243" y="61225"/>
                  <a:pt x="15272" y="61263"/>
                </a:cubicBezTo>
                <a:cubicBezTo>
                  <a:pt x="16915" y="63454"/>
                  <a:pt x="18433" y="65075"/>
                  <a:pt x="20196" y="66517"/>
                </a:cubicBezTo>
                <a:cubicBezTo>
                  <a:pt x="21959" y="67987"/>
                  <a:pt x="23967" y="69311"/>
                  <a:pt x="26515" y="70682"/>
                </a:cubicBezTo>
                <a:cubicBezTo>
                  <a:pt x="26559" y="70707"/>
                  <a:pt x="26605" y="70730"/>
                  <a:pt x="26653" y="70751"/>
                </a:cubicBezTo>
                <a:cubicBezTo>
                  <a:pt x="30753" y="72655"/>
                  <a:pt x="34874" y="73592"/>
                  <a:pt x="39175" y="73592"/>
                </a:cubicBezTo>
                <a:cubicBezTo>
                  <a:pt x="40078" y="73592"/>
                  <a:pt x="40990" y="73551"/>
                  <a:pt x="41911" y="73468"/>
                </a:cubicBezTo>
                <a:cubicBezTo>
                  <a:pt x="44578" y="73298"/>
                  <a:pt x="47277" y="72791"/>
                  <a:pt x="49936" y="71960"/>
                </a:cubicBezTo>
                <a:cubicBezTo>
                  <a:pt x="52941" y="71021"/>
                  <a:pt x="55225" y="69954"/>
                  <a:pt x="57567" y="68396"/>
                </a:cubicBezTo>
                <a:cubicBezTo>
                  <a:pt x="60164" y="66723"/>
                  <a:pt x="62242" y="65026"/>
                  <a:pt x="63917" y="63209"/>
                </a:cubicBezTo>
                <a:cubicBezTo>
                  <a:pt x="65999" y="61117"/>
                  <a:pt x="67705" y="58805"/>
                  <a:pt x="69128" y="56143"/>
                </a:cubicBezTo>
                <a:cubicBezTo>
                  <a:pt x="70751" y="53252"/>
                  <a:pt x="71845" y="50567"/>
                  <a:pt x="72471" y="47936"/>
                </a:cubicBezTo>
                <a:cubicBezTo>
                  <a:pt x="73255" y="45091"/>
                  <a:pt x="73638" y="42138"/>
                  <a:pt x="73638" y="38912"/>
                </a:cubicBezTo>
                <a:cubicBezTo>
                  <a:pt x="73638" y="35591"/>
                  <a:pt x="73270" y="32637"/>
                  <a:pt x="72481" y="29621"/>
                </a:cubicBezTo>
                <a:cubicBezTo>
                  <a:pt x="71969" y="27225"/>
                  <a:pt x="71104" y="25138"/>
                  <a:pt x="70264" y="23118"/>
                </a:cubicBezTo>
                <a:cubicBezTo>
                  <a:pt x="69985" y="22445"/>
                  <a:pt x="69697" y="21750"/>
                  <a:pt x="69426" y="21054"/>
                </a:cubicBezTo>
                <a:cubicBezTo>
                  <a:pt x="69354" y="20869"/>
                  <a:pt x="69259" y="20691"/>
                  <a:pt x="69145" y="20525"/>
                </a:cubicBezTo>
                <a:cubicBezTo>
                  <a:pt x="68880" y="20139"/>
                  <a:pt x="68620" y="19753"/>
                  <a:pt x="68358" y="19368"/>
                </a:cubicBezTo>
                <a:cubicBezTo>
                  <a:pt x="66928" y="17257"/>
                  <a:pt x="65449" y="15075"/>
                  <a:pt x="63476" y="13087"/>
                </a:cubicBezTo>
                <a:cubicBezTo>
                  <a:pt x="61841" y="11215"/>
                  <a:pt x="59979" y="9658"/>
                  <a:pt x="58178" y="8152"/>
                </a:cubicBezTo>
                <a:cubicBezTo>
                  <a:pt x="57605" y="7674"/>
                  <a:pt x="57012" y="7177"/>
                  <a:pt x="56447" y="6688"/>
                </a:cubicBezTo>
                <a:cubicBezTo>
                  <a:pt x="56283" y="6546"/>
                  <a:pt x="56102" y="6425"/>
                  <a:pt x="55909" y="6328"/>
                </a:cubicBezTo>
                <a:cubicBezTo>
                  <a:pt x="54485" y="5617"/>
                  <a:pt x="53052" y="4940"/>
                  <a:pt x="51666" y="4286"/>
                </a:cubicBezTo>
                <a:cubicBezTo>
                  <a:pt x="50305" y="3643"/>
                  <a:pt x="48898" y="2978"/>
                  <a:pt x="47528" y="2293"/>
                </a:cubicBezTo>
                <a:cubicBezTo>
                  <a:pt x="47321" y="2191"/>
                  <a:pt x="47104" y="2116"/>
                  <a:pt x="46877" y="2070"/>
                </a:cubicBezTo>
                <a:cubicBezTo>
                  <a:pt x="45349" y="1765"/>
                  <a:pt x="43745" y="1412"/>
                  <a:pt x="42194" y="1072"/>
                </a:cubicBezTo>
                <a:cubicBezTo>
                  <a:pt x="40617" y="726"/>
                  <a:pt x="38987" y="367"/>
                  <a:pt x="37410" y="52"/>
                </a:cubicBezTo>
                <a:cubicBezTo>
                  <a:pt x="37239" y="17"/>
                  <a:pt x="37068" y="1"/>
                  <a:pt x="36900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87" name="Google Shape;1687;p40"/>
          <p:cNvSpPr/>
          <p:nvPr/>
        </p:nvSpPr>
        <p:spPr>
          <a:xfrm>
            <a:off x="4946279" y="-2014250"/>
            <a:ext cx="6242378" cy="7057357"/>
          </a:xfrm>
          <a:custGeom>
            <a:avLst/>
            <a:gdLst/>
            <a:ahLst/>
            <a:cxnLst/>
            <a:rect l="l" t="t" r="r" b="b"/>
            <a:pathLst>
              <a:path w="73639" h="83253" extrusionOk="0">
                <a:moveTo>
                  <a:pt x="36900" y="1"/>
                </a:moveTo>
                <a:cubicBezTo>
                  <a:pt x="35688" y="1"/>
                  <a:pt x="34605" y="854"/>
                  <a:pt x="34358" y="2087"/>
                </a:cubicBezTo>
                <a:cubicBezTo>
                  <a:pt x="34077" y="3492"/>
                  <a:pt x="34987" y="4859"/>
                  <a:pt x="36393" y="5139"/>
                </a:cubicBezTo>
                <a:cubicBezTo>
                  <a:pt x="37920" y="5446"/>
                  <a:pt x="39528" y="5798"/>
                  <a:pt x="41082" y="6138"/>
                </a:cubicBezTo>
                <a:cubicBezTo>
                  <a:pt x="42544" y="6460"/>
                  <a:pt x="44051" y="6791"/>
                  <a:pt x="45519" y="7088"/>
                </a:cubicBezTo>
                <a:cubicBezTo>
                  <a:pt x="46840" y="7743"/>
                  <a:pt x="48166" y="8369"/>
                  <a:pt x="49451" y="8976"/>
                </a:cubicBezTo>
                <a:cubicBezTo>
                  <a:pt x="50716" y="9574"/>
                  <a:pt x="52021" y="10190"/>
                  <a:pt x="53301" y="10826"/>
                </a:cubicBezTo>
                <a:cubicBezTo>
                  <a:pt x="53819" y="11270"/>
                  <a:pt x="54343" y="11707"/>
                  <a:pt x="54851" y="12133"/>
                </a:cubicBezTo>
                <a:cubicBezTo>
                  <a:pt x="56594" y="13590"/>
                  <a:pt x="58241" y="14966"/>
                  <a:pt x="59617" y="16555"/>
                </a:cubicBezTo>
                <a:cubicBezTo>
                  <a:pt x="59657" y="16601"/>
                  <a:pt x="59700" y="16647"/>
                  <a:pt x="59743" y="16690"/>
                </a:cubicBezTo>
                <a:cubicBezTo>
                  <a:pt x="61399" y="18346"/>
                  <a:pt x="62694" y="20256"/>
                  <a:pt x="64064" y="22278"/>
                </a:cubicBezTo>
                <a:cubicBezTo>
                  <a:pt x="64275" y="22591"/>
                  <a:pt x="64488" y="22904"/>
                  <a:pt x="64701" y="23218"/>
                </a:cubicBezTo>
                <a:cubicBezTo>
                  <a:pt x="64959" y="23866"/>
                  <a:pt x="65221" y="24496"/>
                  <a:pt x="65474" y="25107"/>
                </a:cubicBezTo>
                <a:cubicBezTo>
                  <a:pt x="66263" y="27009"/>
                  <a:pt x="67009" y="28805"/>
                  <a:pt x="67420" y="30754"/>
                </a:cubicBezTo>
                <a:cubicBezTo>
                  <a:pt x="67428" y="30797"/>
                  <a:pt x="67438" y="30838"/>
                  <a:pt x="67449" y="30879"/>
                </a:cubicBezTo>
                <a:cubicBezTo>
                  <a:pt x="68132" y="33475"/>
                  <a:pt x="68450" y="36027"/>
                  <a:pt x="68450" y="38911"/>
                </a:cubicBezTo>
                <a:cubicBezTo>
                  <a:pt x="68450" y="41681"/>
                  <a:pt x="68126" y="44194"/>
                  <a:pt x="67458" y="46597"/>
                </a:cubicBezTo>
                <a:cubicBezTo>
                  <a:pt x="67449" y="46631"/>
                  <a:pt x="67441" y="46664"/>
                  <a:pt x="67432" y="46696"/>
                </a:cubicBezTo>
                <a:cubicBezTo>
                  <a:pt x="66914" y="48900"/>
                  <a:pt x="66012" y="51102"/>
                  <a:pt x="64593" y="53624"/>
                </a:cubicBezTo>
                <a:cubicBezTo>
                  <a:pt x="64583" y="53641"/>
                  <a:pt x="64574" y="53658"/>
                  <a:pt x="64565" y="53675"/>
                </a:cubicBezTo>
                <a:cubicBezTo>
                  <a:pt x="63374" y="55907"/>
                  <a:pt x="61949" y="57838"/>
                  <a:pt x="60209" y="59579"/>
                </a:cubicBezTo>
                <a:cubicBezTo>
                  <a:pt x="60183" y="59606"/>
                  <a:pt x="60156" y="59633"/>
                  <a:pt x="60130" y="59662"/>
                </a:cubicBezTo>
                <a:cubicBezTo>
                  <a:pt x="58751" y="61165"/>
                  <a:pt x="56989" y="62599"/>
                  <a:pt x="54743" y="64043"/>
                </a:cubicBezTo>
                <a:cubicBezTo>
                  <a:pt x="54730" y="64050"/>
                  <a:pt x="54718" y="64058"/>
                  <a:pt x="54706" y="64067"/>
                </a:cubicBezTo>
                <a:cubicBezTo>
                  <a:pt x="52793" y="65342"/>
                  <a:pt x="50904" y="66223"/>
                  <a:pt x="48388" y="67008"/>
                </a:cubicBezTo>
                <a:cubicBezTo>
                  <a:pt x="46114" y="67717"/>
                  <a:pt x="43814" y="68149"/>
                  <a:pt x="41551" y="68292"/>
                </a:cubicBezTo>
                <a:cubicBezTo>
                  <a:pt x="41526" y="68292"/>
                  <a:pt x="41502" y="68295"/>
                  <a:pt x="41477" y="68296"/>
                </a:cubicBezTo>
                <a:cubicBezTo>
                  <a:pt x="40681" y="68369"/>
                  <a:pt x="39898" y="68406"/>
                  <a:pt x="39126" y="68406"/>
                </a:cubicBezTo>
                <a:cubicBezTo>
                  <a:pt x="35613" y="68406"/>
                  <a:pt x="32313" y="67648"/>
                  <a:pt x="28906" y="66076"/>
                </a:cubicBezTo>
                <a:cubicBezTo>
                  <a:pt x="26702" y="64885"/>
                  <a:pt x="24986" y="63756"/>
                  <a:pt x="23507" y="62524"/>
                </a:cubicBezTo>
                <a:cubicBezTo>
                  <a:pt x="23501" y="62519"/>
                  <a:pt x="23495" y="62513"/>
                  <a:pt x="23489" y="62509"/>
                </a:cubicBezTo>
                <a:cubicBezTo>
                  <a:pt x="22074" y="61352"/>
                  <a:pt x="20832" y="60023"/>
                  <a:pt x="19463" y="58207"/>
                </a:cubicBezTo>
                <a:cubicBezTo>
                  <a:pt x="18133" y="56205"/>
                  <a:pt x="17269" y="54606"/>
                  <a:pt x="16663" y="53033"/>
                </a:cubicBezTo>
                <a:cubicBezTo>
                  <a:pt x="16653" y="53007"/>
                  <a:pt x="16642" y="52979"/>
                  <a:pt x="16631" y="52953"/>
                </a:cubicBezTo>
                <a:cubicBezTo>
                  <a:pt x="15090" y="49312"/>
                  <a:pt x="14570" y="45638"/>
                  <a:pt x="15087" y="42027"/>
                </a:cubicBezTo>
                <a:cubicBezTo>
                  <a:pt x="15484" y="40316"/>
                  <a:pt x="15931" y="38494"/>
                  <a:pt x="16518" y="36718"/>
                </a:cubicBezTo>
                <a:cubicBezTo>
                  <a:pt x="17889" y="33458"/>
                  <a:pt x="19754" y="30899"/>
                  <a:pt x="22381" y="28676"/>
                </a:cubicBezTo>
                <a:cubicBezTo>
                  <a:pt x="26053" y="25906"/>
                  <a:pt x="29881" y="24550"/>
                  <a:pt x="34042" y="24550"/>
                </a:cubicBezTo>
                <a:cubicBezTo>
                  <a:pt x="34408" y="24550"/>
                  <a:pt x="34777" y="24561"/>
                  <a:pt x="35148" y="24582"/>
                </a:cubicBezTo>
                <a:cubicBezTo>
                  <a:pt x="38055" y="24863"/>
                  <a:pt x="40400" y="25688"/>
                  <a:pt x="42746" y="27249"/>
                </a:cubicBezTo>
                <a:cubicBezTo>
                  <a:pt x="46224" y="29618"/>
                  <a:pt x="48196" y="32363"/>
                  <a:pt x="48950" y="35880"/>
                </a:cubicBezTo>
                <a:cubicBezTo>
                  <a:pt x="49818" y="39968"/>
                  <a:pt x="48713" y="43768"/>
                  <a:pt x="45754" y="46874"/>
                </a:cubicBezTo>
                <a:cubicBezTo>
                  <a:pt x="44192" y="48425"/>
                  <a:pt x="42127" y="49186"/>
                  <a:pt x="39447" y="49197"/>
                </a:cubicBezTo>
                <a:cubicBezTo>
                  <a:pt x="37071" y="49065"/>
                  <a:pt x="35115" y="47840"/>
                  <a:pt x="34329" y="45984"/>
                </a:cubicBezTo>
                <a:cubicBezTo>
                  <a:pt x="33935" y="45020"/>
                  <a:pt x="33939" y="43767"/>
                  <a:pt x="34341" y="43065"/>
                </a:cubicBezTo>
                <a:cubicBezTo>
                  <a:pt x="34416" y="42931"/>
                  <a:pt x="34499" y="42830"/>
                  <a:pt x="34598" y="42754"/>
                </a:cubicBezTo>
                <a:cubicBezTo>
                  <a:pt x="34624" y="42809"/>
                  <a:pt x="34647" y="42861"/>
                  <a:pt x="34670" y="42910"/>
                </a:cubicBezTo>
                <a:cubicBezTo>
                  <a:pt x="34842" y="43285"/>
                  <a:pt x="35038" y="43710"/>
                  <a:pt x="35311" y="44150"/>
                </a:cubicBezTo>
                <a:cubicBezTo>
                  <a:pt x="36051" y="45361"/>
                  <a:pt x="37393" y="46018"/>
                  <a:pt x="38870" y="46018"/>
                </a:cubicBezTo>
                <a:cubicBezTo>
                  <a:pt x="39672" y="46018"/>
                  <a:pt x="40513" y="45824"/>
                  <a:pt x="41319" y="45422"/>
                </a:cubicBezTo>
                <a:cubicBezTo>
                  <a:pt x="41393" y="45385"/>
                  <a:pt x="41465" y="45343"/>
                  <a:pt x="41534" y="45300"/>
                </a:cubicBezTo>
                <a:cubicBezTo>
                  <a:pt x="43356" y="44162"/>
                  <a:pt x="44560" y="42470"/>
                  <a:pt x="45020" y="40405"/>
                </a:cubicBezTo>
                <a:cubicBezTo>
                  <a:pt x="45031" y="40352"/>
                  <a:pt x="45041" y="40299"/>
                  <a:pt x="45050" y="40247"/>
                </a:cubicBezTo>
                <a:cubicBezTo>
                  <a:pt x="45628" y="36586"/>
                  <a:pt x="43973" y="33163"/>
                  <a:pt x="40512" y="30855"/>
                </a:cubicBezTo>
                <a:cubicBezTo>
                  <a:pt x="40478" y="30832"/>
                  <a:pt x="40443" y="30811"/>
                  <a:pt x="40407" y="30789"/>
                </a:cubicBezTo>
                <a:cubicBezTo>
                  <a:pt x="38399" y="29584"/>
                  <a:pt x="36191" y="28979"/>
                  <a:pt x="33816" y="28979"/>
                </a:cubicBezTo>
                <a:cubicBezTo>
                  <a:pt x="32956" y="28979"/>
                  <a:pt x="32075" y="29058"/>
                  <a:pt x="31173" y="29217"/>
                </a:cubicBezTo>
                <a:cubicBezTo>
                  <a:pt x="31132" y="29225"/>
                  <a:pt x="31091" y="29234"/>
                  <a:pt x="31049" y="29243"/>
                </a:cubicBezTo>
                <a:cubicBezTo>
                  <a:pt x="26376" y="30305"/>
                  <a:pt x="23790" y="33250"/>
                  <a:pt x="22060" y="35702"/>
                </a:cubicBezTo>
                <a:cubicBezTo>
                  <a:pt x="20300" y="38167"/>
                  <a:pt x="19408" y="40970"/>
                  <a:pt x="19408" y="44032"/>
                </a:cubicBezTo>
                <a:cubicBezTo>
                  <a:pt x="19408" y="47034"/>
                  <a:pt x="20019" y="49830"/>
                  <a:pt x="21333" y="52832"/>
                </a:cubicBezTo>
                <a:cubicBezTo>
                  <a:pt x="21356" y="52883"/>
                  <a:pt x="21380" y="52935"/>
                  <a:pt x="21406" y="52985"/>
                </a:cubicBezTo>
                <a:cubicBezTo>
                  <a:pt x="23847" y="57693"/>
                  <a:pt x="27966" y="61177"/>
                  <a:pt x="33003" y="62795"/>
                </a:cubicBezTo>
                <a:lnTo>
                  <a:pt x="33023" y="62803"/>
                </a:lnTo>
                <a:cubicBezTo>
                  <a:pt x="35483" y="63572"/>
                  <a:pt x="37941" y="63955"/>
                  <a:pt x="40350" y="63955"/>
                </a:cubicBezTo>
                <a:cubicBezTo>
                  <a:pt x="43574" y="63955"/>
                  <a:pt x="46708" y="63268"/>
                  <a:pt x="49637" y="61902"/>
                </a:cubicBezTo>
                <a:cubicBezTo>
                  <a:pt x="49657" y="61893"/>
                  <a:pt x="49678" y="61882"/>
                  <a:pt x="49700" y="61871"/>
                </a:cubicBezTo>
                <a:cubicBezTo>
                  <a:pt x="53503" y="59970"/>
                  <a:pt x="56457" y="57507"/>
                  <a:pt x="58995" y="54124"/>
                </a:cubicBezTo>
                <a:cubicBezTo>
                  <a:pt x="59013" y="54099"/>
                  <a:pt x="59032" y="54075"/>
                  <a:pt x="59049" y="54049"/>
                </a:cubicBezTo>
                <a:cubicBezTo>
                  <a:pt x="61808" y="50083"/>
                  <a:pt x="63332" y="46258"/>
                  <a:pt x="63840" y="42014"/>
                </a:cubicBezTo>
                <a:cubicBezTo>
                  <a:pt x="63842" y="42003"/>
                  <a:pt x="63843" y="41992"/>
                  <a:pt x="63845" y="41981"/>
                </a:cubicBezTo>
                <a:cubicBezTo>
                  <a:pt x="64367" y="37102"/>
                  <a:pt x="63803" y="32686"/>
                  <a:pt x="62121" y="28481"/>
                </a:cubicBezTo>
                <a:cubicBezTo>
                  <a:pt x="62104" y="28438"/>
                  <a:pt x="62087" y="28399"/>
                  <a:pt x="62069" y="28357"/>
                </a:cubicBezTo>
                <a:cubicBezTo>
                  <a:pt x="61177" y="26428"/>
                  <a:pt x="60161" y="24353"/>
                  <a:pt x="58768" y="22263"/>
                </a:cubicBezTo>
                <a:cubicBezTo>
                  <a:pt x="58756" y="22245"/>
                  <a:pt x="58744" y="22228"/>
                  <a:pt x="58730" y="22209"/>
                </a:cubicBezTo>
                <a:cubicBezTo>
                  <a:pt x="55805" y="18052"/>
                  <a:pt x="52243" y="15112"/>
                  <a:pt x="47182" y="12674"/>
                </a:cubicBezTo>
                <a:cubicBezTo>
                  <a:pt x="47150" y="12660"/>
                  <a:pt x="47119" y="12645"/>
                  <a:pt x="47087" y="12631"/>
                </a:cubicBezTo>
                <a:cubicBezTo>
                  <a:pt x="42700" y="10731"/>
                  <a:pt x="38654" y="9814"/>
                  <a:pt x="34558" y="9814"/>
                </a:cubicBezTo>
                <a:cubicBezTo>
                  <a:pt x="33670" y="9814"/>
                  <a:pt x="32780" y="9858"/>
                  <a:pt x="31883" y="9943"/>
                </a:cubicBezTo>
                <a:cubicBezTo>
                  <a:pt x="29218" y="10113"/>
                  <a:pt x="26521" y="10619"/>
                  <a:pt x="23866" y="11449"/>
                </a:cubicBezTo>
                <a:lnTo>
                  <a:pt x="23820" y="11465"/>
                </a:lnTo>
                <a:cubicBezTo>
                  <a:pt x="21490" y="12240"/>
                  <a:pt x="19158" y="13351"/>
                  <a:pt x="16477" y="14960"/>
                </a:cubicBezTo>
                <a:cubicBezTo>
                  <a:pt x="14008" y="16442"/>
                  <a:pt x="11982" y="18095"/>
                  <a:pt x="9923" y="20315"/>
                </a:cubicBezTo>
                <a:cubicBezTo>
                  <a:pt x="7871" y="22226"/>
                  <a:pt x="6153" y="24499"/>
                  <a:pt x="4679" y="27255"/>
                </a:cubicBezTo>
                <a:cubicBezTo>
                  <a:pt x="1519" y="32757"/>
                  <a:pt x="1" y="38570"/>
                  <a:pt x="163" y="44534"/>
                </a:cubicBezTo>
                <a:cubicBezTo>
                  <a:pt x="166" y="47691"/>
                  <a:pt x="545" y="50668"/>
                  <a:pt x="1318" y="53633"/>
                </a:cubicBezTo>
                <a:cubicBezTo>
                  <a:pt x="1832" y="56028"/>
                  <a:pt x="2698" y="58115"/>
                  <a:pt x="3536" y="60135"/>
                </a:cubicBezTo>
                <a:cubicBezTo>
                  <a:pt x="3815" y="60808"/>
                  <a:pt x="4104" y="61504"/>
                  <a:pt x="4375" y="62199"/>
                </a:cubicBezTo>
                <a:cubicBezTo>
                  <a:pt x="4448" y="62386"/>
                  <a:pt x="4541" y="62564"/>
                  <a:pt x="4654" y="62729"/>
                </a:cubicBezTo>
                <a:cubicBezTo>
                  <a:pt x="5523" y="63992"/>
                  <a:pt x="6440" y="65265"/>
                  <a:pt x="7324" y="66497"/>
                </a:cubicBezTo>
                <a:cubicBezTo>
                  <a:pt x="8194" y="67706"/>
                  <a:pt x="9094" y="68958"/>
                  <a:pt x="9932" y="70178"/>
                </a:cubicBezTo>
                <a:cubicBezTo>
                  <a:pt x="10056" y="70359"/>
                  <a:pt x="10203" y="70524"/>
                  <a:pt x="10370" y="70669"/>
                </a:cubicBezTo>
                <a:cubicBezTo>
                  <a:pt x="11553" y="71694"/>
                  <a:pt x="12747" y="72688"/>
                  <a:pt x="13901" y="73650"/>
                </a:cubicBezTo>
                <a:cubicBezTo>
                  <a:pt x="15035" y="74596"/>
                  <a:pt x="16208" y="75574"/>
                  <a:pt x="17353" y="76567"/>
                </a:cubicBezTo>
                <a:cubicBezTo>
                  <a:pt x="17517" y="76708"/>
                  <a:pt x="17698" y="76829"/>
                  <a:pt x="17892" y="76927"/>
                </a:cubicBezTo>
                <a:cubicBezTo>
                  <a:pt x="19302" y="77630"/>
                  <a:pt x="20769" y="78344"/>
                  <a:pt x="22186" y="79034"/>
                </a:cubicBezTo>
                <a:cubicBezTo>
                  <a:pt x="23591" y="79717"/>
                  <a:pt x="25044" y="80423"/>
                  <a:pt x="26428" y="81116"/>
                </a:cubicBezTo>
                <a:cubicBezTo>
                  <a:pt x="26635" y="81219"/>
                  <a:pt x="26854" y="81294"/>
                  <a:pt x="27079" y="81338"/>
                </a:cubicBezTo>
                <a:lnTo>
                  <a:pt x="36391" y="83202"/>
                </a:lnTo>
                <a:cubicBezTo>
                  <a:pt x="36560" y="83235"/>
                  <a:pt x="36731" y="83252"/>
                  <a:pt x="36903" y="83252"/>
                </a:cubicBezTo>
                <a:cubicBezTo>
                  <a:pt x="38236" y="83251"/>
                  <a:pt x="39350" y="82238"/>
                  <a:pt x="39482" y="80912"/>
                </a:cubicBezTo>
                <a:cubicBezTo>
                  <a:pt x="39612" y="79585"/>
                  <a:pt x="38716" y="78375"/>
                  <a:pt x="37409" y="78114"/>
                </a:cubicBezTo>
                <a:lnTo>
                  <a:pt x="28437" y="76320"/>
                </a:lnTo>
                <a:cubicBezTo>
                  <a:pt x="27123" y="75666"/>
                  <a:pt x="25769" y="75007"/>
                  <a:pt x="24456" y="74368"/>
                </a:cubicBezTo>
                <a:cubicBezTo>
                  <a:pt x="23147" y="73732"/>
                  <a:pt x="21798" y="73074"/>
                  <a:pt x="20502" y="72429"/>
                </a:cubicBezTo>
                <a:cubicBezTo>
                  <a:pt x="19402" y="71481"/>
                  <a:pt x="18294" y="70558"/>
                  <a:pt x="17221" y="69663"/>
                </a:cubicBezTo>
                <a:cubicBezTo>
                  <a:pt x="16169" y="68787"/>
                  <a:pt x="15082" y="67883"/>
                  <a:pt x="14016" y="66963"/>
                </a:cubicBezTo>
                <a:cubicBezTo>
                  <a:pt x="13205" y="65790"/>
                  <a:pt x="12358" y="64611"/>
                  <a:pt x="11536" y="63470"/>
                </a:cubicBezTo>
                <a:cubicBezTo>
                  <a:pt x="10726" y="62340"/>
                  <a:pt x="9887" y="61176"/>
                  <a:pt x="9098" y="60034"/>
                </a:cubicBezTo>
                <a:cubicBezTo>
                  <a:pt x="8842" y="59384"/>
                  <a:pt x="8580" y="58756"/>
                  <a:pt x="8327" y="58145"/>
                </a:cubicBezTo>
                <a:cubicBezTo>
                  <a:pt x="7538" y="56244"/>
                  <a:pt x="6792" y="54449"/>
                  <a:pt x="6381" y="52499"/>
                </a:cubicBezTo>
                <a:cubicBezTo>
                  <a:pt x="6374" y="52457"/>
                  <a:pt x="6363" y="52415"/>
                  <a:pt x="6352" y="52374"/>
                </a:cubicBezTo>
                <a:cubicBezTo>
                  <a:pt x="5678" y="49815"/>
                  <a:pt x="5352" y="47237"/>
                  <a:pt x="5352" y="44499"/>
                </a:cubicBezTo>
                <a:lnTo>
                  <a:pt x="5352" y="44424"/>
                </a:lnTo>
                <a:cubicBezTo>
                  <a:pt x="5208" y="39405"/>
                  <a:pt x="6501" y="34488"/>
                  <a:pt x="9196" y="29808"/>
                </a:cubicBezTo>
                <a:cubicBezTo>
                  <a:pt x="9210" y="29784"/>
                  <a:pt x="9224" y="29759"/>
                  <a:pt x="9238" y="29735"/>
                </a:cubicBezTo>
                <a:cubicBezTo>
                  <a:pt x="10457" y="27447"/>
                  <a:pt x="11858" y="25590"/>
                  <a:pt x="13519" y="24057"/>
                </a:cubicBezTo>
                <a:cubicBezTo>
                  <a:pt x="13570" y="24010"/>
                  <a:pt x="13619" y="23961"/>
                  <a:pt x="13666" y="23910"/>
                </a:cubicBezTo>
                <a:cubicBezTo>
                  <a:pt x="15401" y="22030"/>
                  <a:pt x="17091" y="20642"/>
                  <a:pt x="19146" y="19408"/>
                </a:cubicBezTo>
                <a:cubicBezTo>
                  <a:pt x="21518" y="17986"/>
                  <a:pt x="23460" y="17056"/>
                  <a:pt x="25438" y="16394"/>
                </a:cubicBezTo>
                <a:cubicBezTo>
                  <a:pt x="27703" y="15688"/>
                  <a:pt x="29995" y="15259"/>
                  <a:pt x="32252" y="15118"/>
                </a:cubicBezTo>
                <a:cubicBezTo>
                  <a:pt x="32281" y="15116"/>
                  <a:pt x="32310" y="15113"/>
                  <a:pt x="32340" y="15110"/>
                </a:cubicBezTo>
                <a:cubicBezTo>
                  <a:pt x="33070" y="15040"/>
                  <a:pt x="33796" y="15004"/>
                  <a:pt x="34523" y="15004"/>
                </a:cubicBezTo>
                <a:cubicBezTo>
                  <a:pt x="37901" y="15004"/>
                  <a:pt x="41277" y="15773"/>
                  <a:pt x="44978" y="17370"/>
                </a:cubicBezTo>
                <a:cubicBezTo>
                  <a:pt x="49220" y="19419"/>
                  <a:pt x="52063" y="21754"/>
                  <a:pt x="54470" y="25168"/>
                </a:cubicBezTo>
                <a:cubicBezTo>
                  <a:pt x="55644" y="26932"/>
                  <a:pt x="56539" y="28757"/>
                  <a:pt x="57331" y="30469"/>
                </a:cubicBezTo>
                <a:cubicBezTo>
                  <a:pt x="58670" y="33846"/>
                  <a:pt x="59113" y="37426"/>
                  <a:pt x="58688" y="41411"/>
                </a:cubicBezTo>
                <a:cubicBezTo>
                  <a:pt x="58278" y="44807"/>
                  <a:pt x="57084" y="47781"/>
                  <a:pt x="54818" y="51048"/>
                </a:cubicBezTo>
                <a:cubicBezTo>
                  <a:pt x="52767" y="53771"/>
                  <a:pt x="50481" y="55676"/>
                  <a:pt x="47412" y="57216"/>
                </a:cubicBezTo>
                <a:cubicBezTo>
                  <a:pt x="45193" y="58245"/>
                  <a:pt x="42807" y="58763"/>
                  <a:pt x="40339" y="58763"/>
                </a:cubicBezTo>
                <a:cubicBezTo>
                  <a:pt x="38455" y="58763"/>
                  <a:pt x="36522" y="58461"/>
                  <a:pt x="34581" y="57855"/>
                </a:cubicBezTo>
                <a:cubicBezTo>
                  <a:pt x="30833" y="56648"/>
                  <a:pt x="27885" y="54165"/>
                  <a:pt x="26051" y="50673"/>
                </a:cubicBezTo>
                <a:cubicBezTo>
                  <a:pt x="25058" y="48380"/>
                  <a:pt x="24595" y="46269"/>
                  <a:pt x="24595" y="44033"/>
                </a:cubicBezTo>
                <a:cubicBezTo>
                  <a:pt x="24595" y="42044"/>
                  <a:pt x="25148" y="40303"/>
                  <a:pt x="26285" y="38711"/>
                </a:cubicBezTo>
                <a:cubicBezTo>
                  <a:pt x="26288" y="38708"/>
                  <a:pt x="26290" y="38704"/>
                  <a:pt x="26293" y="38701"/>
                </a:cubicBezTo>
                <a:cubicBezTo>
                  <a:pt x="28103" y="36137"/>
                  <a:pt x="29800" y="34862"/>
                  <a:pt x="32137" y="34315"/>
                </a:cubicBezTo>
                <a:cubicBezTo>
                  <a:pt x="32732" y="34214"/>
                  <a:pt x="33299" y="34163"/>
                  <a:pt x="33842" y="34163"/>
                </a:cubicBezTo>
                <a:cubicBezTo>
                  <a:pt x="35247" y="34163"/>
                  <a:pt x="36498" y="34505"/>
                  <a:pt x="37686" y="35207"/>
                </a:cubicBezTo>
                <a:cubicBezTo>
                  <a:pt x="39399" y="36367"/>
                  <a:pt x="40156" y="37761"/>
                  <a:pt x="39937" y="39356"/>
                </a:cubicBezTo>
                <a:cubicBezTo>
                  <a:pt x="39821" y="39827"/>
                  <a:pt x="39611" y="40204"/>
                  <a:pt x="39280" y="40521"/>
                </a:cubicBezTo>
                <a:cubicBezTo>
                  <a:pt x="38762" y="39418"/>
                  <a:pt x="37649" y="37392"/>
                  <a:pt x="34977" y="37392"/>
                </a:cubicBezTo>
                <a:cubicBezTo>
                  <a:pt x="34827" y="37392"/>
                  <a:pt x="34672" y="37399"/>
                  <a:pt x="34512" y="37412"/>
                </a:cubicBezTo>
                <a:cubicBezTo>
                  <a:pt x="34462" y="37417"/>
                  <a:pt x="34411" y="37423"/>
                  <a:pt x="34361" y="37430"/>
                </a:cubicBezTo>
                <a:cubicBezTo>
                  <a:pt x="32412" y="37708"/>
                  <a:pt x="30806" y="38796"/>
                  <a:pt x="29836" y="40492"/>
                </a:cubicBezTo>
                <a:cubicBezTo>
                  <a:pt x="28643" y="42581"/>
                  <a:pt x="28525" y="45515"/>
                  <a:pt x="29535" y="47968"/>
                </a:cubicBezTo>
                <a:cubicBezTo>
                  <a:pt x="29538" y="47976"/>
                  <a:pt x="29540" y="47982"/>
                  <a:pt x="29543" y="47988"/>
                </a:cubicBezTo>
                <a:cubicBezTo>
                  <a:pt x="31115" y="51723"/>
                  <a:pt x="34839" y="54173"/>
                  <a:pt x="39260" y="54383"/>
                </a:cubicBezTo>
                <a:cubicBezTo>
                  <a:pt x="39301" y="54386"/>
                  <a:pt x="39342" y="54386"/>
                  <a:pt x="39384" y="54386"/>
                </a:cubicBezTo>
                <a:cubicBezTo>
                  <a:pt x="43495" y="54386"/>
                  <a:pt x="46879" y="53086"/>
                  <a:pt x="49442" y="50523"/>
                </a:cubicBezTo>
                <a:cubicBezTo>
                  <a:pt x="49456" y="50509"/>
                  <a:pt x="49470" y="50495"/>
                  <a:pt x="49484" y="50481"/>
                </a:cubicBezTo>
                <a:cubicBezTo>
                  <a:pt x="53636" y="46140"/>
                  <a:pt x="55248" y="40572"/>
                  <a:pt x="54024" y="34799"/>
                </a:cubicBezTo>
                <a:cubicBezTo>
                  <a:pt x="52987" y="29954"/>
                  <a:pt x="50248" y="26079"/>
                  <a:pt x="45653" y="22954"/>
                </a:cubicBezTo>
                <a:cubicBezTo>
                  <a:pt x="45647" y="22950"/>
                  <a:pt x="45640" y="22945"/>
                  <a:pt x="45634" y="22940"/>
                </a:cubicBezTo>
                <a:cubicBezTo>
                  <a:pt x="42563" y="20895"/>
                  <a:pt x="39373" y="19773"/>
                  <a:pt x="35594" y="19413"/>
                </a:cubicBezTo>
                <a:cubicBezTo>
                  <a:pt x="35564" y="19410"/>
                  <a:pt x="35533" y="19408"/>
                  <a:pt x="35501" y="19407"/>
                </a:cubicBezTo>
                <a:cubicBezTo>
                  <a:pt x="35020" y="19379"/>
                  <a:pt x="34541" y="19364"/>
                  <a:pt x="34065" y="19364"/>
                </a:cubicBezTo>
                <a:cubicBezTo>
                  <a:pt x="28762" y="19364"/>
                  <a:pt x="23765" y="21117"/>
                  <a:pt x="19193" y="24585"/>
                </a:cubicBezTo>
                <a:cubicBezTo>
                  <a:pt x="19158" y="24611"/>
                  <a:pt x="19123" y="24638"/>
                  <a:pt x="19089" y="24667"/>
                </a:cubicBezTo>
                <a:cubicBezTo>
                  <a:pt x="15802" y="27435"/>
                  <a:pt x="13383" y="30752"/>
                  <a:pt x="11693" y="34810"/>
                </a:cubicBezTo>
                <a:cubicBezTo>
                  <a:pt x="11670" y="34868"/>
                  <a:pt x="11647" y="34928"/>
                  <a:pt x="11627" y="34988"/>
                </a:cubicBezTo>
                <a:cubicBezTo>
                  <a:pt x="10945" y="37033"/>
                  <a:pt x="10445" y="39070"/>
                  <a:pt x="10008" y="40967"/>
                </a:cubicBezTo>
                <a:cubicBezTo>
                  <a:pt x="9993" y="41034"/>
                  <a:pt x="9979" y="41102"/>
                  <a:pt x="9970" y="41169"/>
                </a:cubicBezTo>
                <a:cubicBezTo>
                  <a:pt x="9290" y="45752"/>
                  <a:pt x="9920" y="50385"/>
                  <a:pt x="11838" y="54936"/>
                </a:cubicBezTo>
                <a:cubicBezTo>
                  <a:pt x="12592" y="56883"/>
                  <a:pt x="13626" y="58802"/>
                  <a:pt x="15189" y="61146"/>
                </a:cubicBezTo>
                <a:cubicBezTo>
                  <a:pt x="15215" y="61186"/>
                  <a:pt x="15243" y="61225"/>
                  <a:pt x="15272" y="61263"/>
                </a:cubicBezTo>
                <a:cubicBezTo>
                  <a:pt x="16915" y="63454"/>
                  <a:pt x="18433" y="65075"/>
                  <a:pt x="20196" y="66517"/>
                </a:cubicBezTo>
                <a:cubicBezTo>
                  <a:pt x="21959" y="67987"/>
                  <a:pt x="23967" y="69311"/>
                  <a:pt x="26515" y="70682"/>
                </a:cubicBezTo>
                <a:cubicBezTo>
                  <a:pt x="26559" y="70707"/>
                  <a:pt x="26605" y="70730"/>
                  <a:pt x="26653" y="70751"/>
                </a:cubicBezTo>
                <a:cubicBezTo>
                  <a:pt x="30753" y="72655"/>
                  <a:pt x="34874" y="73592"/>
                  <a:pt x="39175" y="73592"/>
                </a:cubicBezTo>
                <a:cubicBezTo>
                  <a:pt x="40078" y="73592"/>
                  <a:pt x="40990" y="73551"/>
                  <a:pt x="41911" y="73468"/>
                </a:cubicBezTo>
                <a:cubicBezTo>
                  <a:pt x="44578" y="73298"/>
                  <a:pt x="47277" y="72791"/>
                  <a:pt x="49936" y="71960"/>
                </a:cubicBezTo>
                <a:cubicBezTo>
                  <a:pt x="52941" y="71021"/>
                  <a:pt x="55225" y="69954"/>
                  <a:pt x="57567" y="68396"/>
                </a:cubicBezTo>
                <a:cubicBezTo>
                  <a:pt x="60164" y="66723"/>
                  <a:pt x="62242" y="65026"/>
                  <a:pt x="63917" y="63209"/>
                </a:cubicBezTo>
                <a:cubicBezTo>
                  <a:pt x="65999" y="61117"/>
                  <a:pt x="67705" y="58805"/>
                  <a:pt x="69128" y="56143"/>
                </a:cubicBezTo>
                <a:cubicBezTo>
                  <a:pt x="70751" y="53252"/>
                  <a:pt x="71845" y="50567"/>
                  <a:pt x="72471" y="47936"/>
                </a:cubicBezTo>
                <a:cubicBezTo>
                  <a:pt x="73255" y="45091"/>
                  <a:pt x="73638" y="42138"/>
                  <a:pt x="73638" y="38912"/>
                </a:cubicBezTo>
                <a:cubicBezTo>
                  <a:pt x="73638" y="35591"/>
                  <a:pt x="73270" y="32637"/>
                  <a:pt x="72481" y="29621"/>
                </a:cubicBezTo>
                <a:cubicBezTo>
                  <a:pt x="71969" y="27225"/>
                  <a:pt x="71104" y="25138"/>
                  <a:pt x="70264" y="23118"/>
                </a:cubicBezTo>
                <a:cubicBezTo>
                  <a:pt x="69985" y="22445"/>
                  <a:pt x="69697" y="21750"/>
                  <a:pt x="69426" y="21054"/>
                </a:cubicBezTo>
                <a:cubicBezTo>
                  <a:pt x="69354" y="20869"/>
                  <a:pt x="69259" y="20691"/>
                  <a:pt x="69145" y="20525"/>
                </a:cubicBezTo>
                <a:cubicBezTo>
                  <a:pt x="68880" y="20139"/>
                  <a:pt x="68620" y="19753"/>
                  <a:pt x="68358" y="19368"/>
                </a:cubicBezTo>
                <a:cubicBezTo>
                  <a:pt x="66928" y="17257"/>
                  <a:pt x="65449" y="15075"/>
                  <a:pt x="63476" y="13087"/>
                </a:cubicBezTo>
                <a:cubicBezTo>
                  <a:pt x="61841" y="11215"/>
                  <a:pt x="59979" y="9658"/>
                  <a:pt x="58178" y="8152"/>
                </a:cubicBezTo>
                <a:cubicBezTo>
                  <a:pt x="57605" y="7674"/>
                  <a:pt x="57012" y="7177"/>
                  <a:pt x="56447" y="6688"/>
                </a:cubicBezTo>
                <a:cubicBezTo>
                  <a:pt x="56283" y="6546"/>
                  <a:pt x="56102" y="6425"/>
                  <a:pt x="55909" y="6328"/>
                </a:cubicBezTo>
                <a:cubicBezTo>
                  <a:pt x="54485" y="5617"/>
                  <a:pt x="53052" y="4940"/>
                  <a:pt x="51666" y="4286"/>
                </a:cubicBezTo>
                <a:cubicBezTo>
                  <a:pt x="50305" y="3643"/>
                  <a:pt x="48898" y="2978"/>
                  <a:pt x="47528" y="2293"/>
                </a:cubicBezTo>
                <a:cubicBezTo>
                  <a:pt x="47321" y="2191"/>
                  <a:pt x="47104" y="2116"/>
                  <a:pt x="46877" y="2070"/>
                </a:cubicBezTo>
                <a:cubicBezTo>
                  <a:pt x="45349" y="1765"/>
                  <a:pt x="43745" y="1412"/>
                  <a:pt x="42194" y="1072"/>
                </a:cubicBezTo>
                <a:cubicBezTo>
                  <a:pt x="40617" y="726"/>
                  <a:pt x="38987" y="367"/>
                  <a:pt x="37410" y="52"/>
                </a:cubicBezTo>
                <a:cubicBezTo>
                  <a:pt x="37239" y="17"/>
                  <a:pt x="37068" y="1"/>
                  <a:pt x="36900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88" name="Google Shape;1688;p40"/>
          <p:cNvSpPr/>
          <p:nvPr/>
        </p:nvSpPr>
        <p:spPr>
          <a:xfrm>
            <a:off x="-983650" y="4560384"/>
            <a:ext cx="6242378" cy="7057357"/>
          </a:xfrm>
          <a:custGeom>
            <a:avLst/>
            <a:gdLst/>
            <a:ahLst/>
            <a:cxnLst/>
            <a:rect l="l" t="t" r="r" b="b"/>
            <a:pathLst>
              <a:path w="73639" h="83253" extrusionOk="0">
                <a:moveTo>
                  <a:pt x="36900" y="1"/>
                </a:moveTo>
                <a:cubicBezTo>
                  <a:pt x="35688" y="1"/>
                  <a:pt x="34605" y="854"/>
                  <a:pt x="34358" y="2087"/>
                </a:cubicBezTo>
                <a:cubicBezTo>
                  <a:pt x="34077" y="3492"/>
                  <a:pt x="34987" y="4859"/>
                  <a:pt x="36393" y="5139"/>
                </a:cubicBezTo>
                <a:cubicBezTo>
                  <a:pt x="37920" y="5446"/>
                  <a:pt x="39528" y="5798"/>
                  <a:pt x="41082" y="6138"/>
                </a:cubicBezTo>
                <a:cubicBezTo>
                  <a:pt x="42544" y="6460"/>
                  <a:pt x="44051" y="6791"/>
                  <a:pt x="45519" y="7088"/>
                </a:cubicBezTo>
                <a:cubicBezTo>
                  <a:pt x="46840" y="7743"/>
                  <a:pt x="48166" y="8369"/>
                  <a:pt x="49451" y="8976"/>
                </a:cubicBezTo>
                <a:cubicBezTo>
                  <a:pt x="50716" y="9574"/>
                  <a:pt x="52021" y="10190"/>
                  <a:pt x="53301" y="10826"/>
                </a:cubicBezTo>
                <a:cubicBezTo>
                  <a:pt x="53819" y="11270"/>
                  <a:pt x="54343" y="11707"/>
                  <a:pt x="54851" y="12133"/>
                </a:cubicBezTo>
                <a:cubicBezTo>
                  <a:pt x="56594" y="13590"/>
                  <a:pt x="58241" y="14966"/>
                  <a:pt x="59617" y="16555"/>
                </a:cubicBezTo>
                <a:cubicBezTo>
                  <a:pt x="59657" y="16601"/>
                  <a:pt x="59700" y="16647"/>
                  <a:pt x="59743" y="16690"/>
                </a:cubicBezTo>
                <a:cubicBezTo>
                  <a:pt x="61399" y="18346"/>
                  <a:pt x="62694" y="20256"/>
                  <a:pt x="64064" y="22278"/>
                </a:cubicBezTo>
                <a:cubicBezTo>
                  <a:pt x="64275" y="22591"/>
                  <a:pt x="64488" y="22904"/>
                  <a:pt x="64701" y="23218"/>
                </a:cubicBezTo>
                <a:cubicBezTo>
                  <a:pt x="64959" y="23866"/>
                  <a:pt x="65221" y="24496"/>
                  <a:pt x="65474" y="25107"/>
                </a:cubicBezTo>
                <a:cubicBezTo>
                  <a:pt x="66263" y="27009"/>
                  <a:pt x="67009" y="28805"/>
                  <a:pt x="67420" y="30754"/>
                </a:cubicBezTo>
                <a:cubicBezTo>
                  <a:pt x="67428" y="30797"/>
                  <a:pt x="67438" y="30838"/>
                  <a:pt x="67449" y="30879"/>
                </a:cubicBezTo>
                <a:cubicBezTo>
                  <a:pt x="68132" y="33475"/>
                  <a:pt x="68450" y="36027"/>
                  <a:pt x="68450" y="38911"/>
                </a:cubicBezTo>
                <a:cubicBezTo>
                  <a:pt x="68450" y="41681"/>
                  <a:pt x="68126" y="44194"/>
                  <a:pt x="67458" y="46597"/>
                </a:cubicBezTo>
                <a:cubicBezTo>
                  <a:pt x="67449" y="46631"/>
                  <a:pt x="67441" y="46664"/>
                  <a:pt x="67432" y="46696"/>
                </a:cubicBezTo>
                <a:cubicBezTo>
                  <a:pt x="66914" y="48900"/>
                  <a:pt x="66012" y="51102"/>
                  <a:pt x="64593" y="53624"/>
                </a:cubicBezTo>
                <a:cubicBezTo>
                  <a:pt x="64583" y="53641"/>
                  <a:pt x="64574" y="53658"/>
                  <a:pt x="64565" y="53675"/>
                </a:cubicBezTo>
                <a:cubicBezTo>
                  <a:pt x="63374" y="55907"/>
                  <a:pt x="61949" y="57838"/>
                  <a:pt x="60209" y="59579"/>
                </a:cubicBezTo>
                <a:cubicBezTo>
                  <a:pt x="60183" y="59606"/>
                  <a:pt x="60156" y="59633"/>
                  <a:pt x="60130" y="59662"/>
                </a:cubicBezTo>
                <a:cubicBezTo>
                  <a:pt x="58751" y="61165"/>
                  <a:pt x="56989" y="62599"/>
                  <a:pt x="54743" y="64043"/>
                </a:cubicBezTo>
                <a:cubicBezTo>
                  <a:pt x="54730" y="64050"/>
                  <a:pt x="54718" y="64058"/>
                  <a:pt x="54706" y="64067"/>
                </a:cubicBezTo>
                <a:cubicBezTo>
                  <a:pt x="52793" y="65342"/>
                  <a:pt x="50904" y="66223"/>
                  <a:pt x="48388" y="67008"/>
                </a:cubicBezTo>
                <a:cubicBezTo>
                  <a:pt x="46114" y="67717"/>
                  <a:pt x="43814" y="68149"/>
                  <a:pt x="41551" y="68292"/>
                </a:cubicBezTo>
                <a:cubicBezTo>
                  <a:pt x="41526" y="68292"/>
                  <a:pt x="41502" y="68295"/>
                  <a:pt x="41477" y="68296"/>
                </a:cubicBezTo>
                <a:cubicBezTo>
                  <a:pt x="40681" y="68369"/>
                  <a:pt x="39898" y="68406"/>
                  <a:pt x="39126" y="68406"/>
                </a:cubicBezTo>
                <a:cubicBezTo>
                  <a:pt x="35613" y="68406"/>
                  <a:pt x="32313" y="67648"/>
                  <a:pt x="28906" y="66076"/>
                </a:cubicBezTo>
                <a:cubicBezTo>
                  <a:pt x="26702" y="64885"/>
                  <a:pt x="24986" y="63756"/>
                  <a:pt x="23507" y="62524"/>
                </a:cubicBezTo>
                <a:cubicBezTo>
                  <a:pt x="23501" y="62519"/>
                  <a:pt x="23495" y="62513"/>
                  <a:pt x="23489" y="62509"/>
                </a:cubicBezTo>
                <a:cubicBezTo>
                  <a:pt x="22074" y="61352"/>
                  <a:pt x="20832" y="60023"/>
                  <a:pt x="19463" y="58207"/>
                </a:cubicBezTo>
                <a:cubicBezTo>
                  <a:pt x="18133" y="56205"/>
                  <a:pt x="17269" y="54606"/>
                  <a:pt x="16663" y="53033"/>
                </a:cubicBezTo>
                <a:cubicBezTo>
                  <a:pt x="16653" y="53007"/>
                  <a:pt x="16642" y="52979"/>
                  <a:pt x="16631" y="52953"/>
                </a:cubicBezTo>
                <a:cubicBezTo>
                  <a:pt x="15090" y="49312"/>
                  <a:pt x="14570" y="45638"/>
                  <a:pt x="15087" y="42027"/>
                </a:cubicBezTo>
                <a:cubicBezTo>
                  <a:pt x="15484" y="40316"/>
                  <a:pt x="15931" y="38494"/>
                  <a:pt x="16518" y="36718"/>
                </a:cubicBezTo>
                <a:cubicBezTo>
                  <a:pt x="17889" y="33458"/>
                  <a:pt x="19754" y="30899"/>
                  <a:pt x="22381" y="28676"/>
                </a:cubicBezTo>
                <a:cubicBezTo>
                  <a:pt x="26053" y="25906"/>
                  <a:pt x="29881" y="24550"/>
                  <a:pt x="34042" y="24550"/>
                </a:cubicBezTo>
                <a:cubicBezTo>
                  <a:pt x="34408" y="24550"/>
                  <a:pt x="34777" y="24561"/>
                  <a:pt x="35148" y="24582"/>
                </a:cubicBezTo>
                <a:cubicBezTo>
                  <a:pt x="38055" y="24863"/>
                  <a:pt x="40400" y="25688"/>
                  <a:pt x="42746" y="27249"/>
                </a:cubicBezTo>
                <a:cubicBezTo>
                  <a:pt x="46224" y="29618"/>
                  <a:pt x="48196" y="32363"/>
                  <a:pt x="48950" y="35880"/>
                </a:cubicBezTo>
                <a:cubicBezTo>
                  <a:pt x="49818" y="39968"/>
                  <a:pt x="48713" y="43768"/>
                  <a:pt x="45754" y="46874"/>
                </a:cubicBezTo>
                <a:cubicBezTo>
                  <a:pt x="44192" y="48425"/>
                  <a:pt x="42127" y="49186"/>
                  <a:pt x="39447" y="49197"/>
                </a:cubicBezTo>
                <a:cubicBezTo>
                  <a:pt x="37071" y="49065"/>
                  <a:pt x="35115" y="47840"/>
                  <a:pt x="34329" y="45984"/>
                </a:cubicBezTo>
                <a:cubicBezTo>
                  <a:pt x="33935" y="45020"/>
                  <a:pt x="33939" y="43767"/>
                  <a:pt x="34341" y="43065"/>
                </a:cubicBezTo>
                <a:cubicBezTo>
                  <a:pt x="34416" y="42931"/>
                  <a:pt x="34499" y="42830"/>
                  <a:pt x="34598" y="42754"/>
                </a:cubicBezTo>
                <a:cubicBezTo>
                  <a:pt x="34624" y="42809"/>
                  <a:pt x="34647" y="42861"/>
                  <a:pt x="34670" y="42910"/>
                </a:cubicBezTo>
                <a:cubicBezTo>
                  <a:pt x="34842" y="43285"/>
                  <a:pt x="35038" y="43710"/>
                  <a:pt x="35311" y="44150"/>
                </a:cubicBezTo>
                <a:cubicBezTo>
                  <a:pt x="36051" y="45361"/>
                  <a:pt x="37393" y="46018"/>
                  <a:pt x="38870" y="46018"/>
                </a:cubicBezTo>
                <a:cubicBezTo>
                  <a:pt x="39672" y="46018"/>
                  <a:pt x="40513" y="45824"/>
                  <a:pt x="41319" y="45422"/>
                </a:cubicBezTo>
                <a:cubicBezTo>
                  <a:pt x="41393" y="45385"/>
                  <a:pt x="41465" y="45343"/>
                  <a:pt x="41534" y="45300"/>
                </a:cubicBezTo>
                <a:cubicBezTo>
                  <a:pt x="43356" y="44162"/>
                  <a:pt x="44560" y="42470"/>
                  <a:pt x="45020" y="40405"/>
                </a:cubicBezTo>
                <a:cubicBezTo>
                  <a:pt x="45031" y="40352"/>
                  <a:pt x="45041" y="40299"/>
                  <a:pt x="45050" y="40247"/>
                </a:cubicBezTo>
                <a:cubicBezTo>
                  <a:pt x="45628" y="36586"/>
                  <a:pt x="43973" y="33163"/>
                  <a:pt x="40512" y="30855"/>
                </a:cubicBezTo>
                <a:cubicBezTo>
                  <a:pt x="40478" y="30832"/>
                  <a:pt x="40443" y="30811"/>
                  <a:pt x="40407" y="30789"/>
                </a:cubicBezTo>
                <a:cubicBezTo>
                  <a:pt x="38399" y="29584"/>
                  <a:pt x="36191" y="28979"/>
                  <a:pt x="33816" y="28979"/>
                </a:cubicBezTo>
                <a:cubicBezTo>
                  <a:pt x="32956" y="28979"/>
                  <a:pt x="32075" y="29058"/>
                  <a:pt x="31173" y="29217"/>
                </a:cubicBezTo>
                <a:cubicBezTo>
                  <a:pt x="31132" y="29225"/>
                  <a:pt x="31091" y="29234"/>
                  <a:pt x="31049" y="29243"/>
                </a:cubicBezTo>
                <a:cubicBezTo>
                  <a:pt x="26376" y="30305"/>
                  <a:pt x="23790" y="33250"/>
                  <a:pt x="22060" y="35702"/>
                </a:cubicBezTo>
                <a:cubicBezTo>
                  <a:pt x="20300" y="38167"/>
                  <a:pt x="19408" y="40970"/>
                  <a:pt x="19408" y="44032"/>
                </a:cubicBezTo>
                <a:cubicBezTo>
                  <a:pt x="19408" y="47034"/>
                  <a:pt x="20019" y="49830"/>
                  <a:pt x="21333" y="52832"/>
                </a:cubicBezTo>
                <a:cubicBezTo>
                  <a:pt x="21356" y="52883"/>
                  <a:pt x="21380" y="52935"/>
                  <a:pt x="21406" y="52985"/>
                </a:cubicBezTo>
                <a:cubicBezTo>
                  <a:pt x="23847" y="57693"/>
                  <a:pt x="27966" y="61177"/>
                  <a:pt x="33003" y="62795"/>
                </a:cubicBezTo>
                <a:lnTo>
                  <a:pt x="33023" y="62803"/>
                </a:lnTo>
                <a:cubicBezTo>
                  <a:pt x="35483" y="63572"/>
                  <a:pt x="37941" y="63955"/>
                  <a:pt x="40350" y="63955"/>
                </a:cubicBezTo>
                <a:cubicBezTo>
                  <a:pt x="43574" y="63955"/>
                  <a:pt x="46708" y="63268"/>
                  <a:pt x="49637" y="61902"/>
                </a:cubicBezTo>
                <a:cubicBezTo>
                  <a:pt x="49657" y="61893"/>
                  <a:pt x="49678" y="61882"/>
                  <a:pt x="49700" y="61871"/>
                </a:cubicBezTo>
                <a:cubicBezTo>
                  <a:pt x="53503" y="59970"/>
                  <a:pt x="56457" y="57507"/>
                  <a:pt x="58995" y="54124"/>
                </a:cubicBezTo>
                <a:cubicBezTo>
                  <a:pt x="59013" y="54099"/>
                  <a:pt x="59032" y="54075"/>
                  <a:pt x="59049" y="54049"/>
                </a:cubicBezTo>
                <a:cubicBezTo>
                  <a:pt x="61808" y="50083"/>
                  <a:pt x="63332" y="46258"/>
                  <a:pt x="63840" y="42014"/>
                </a:cubicBezTo>
                <a:cubicBezTo>
                  <a:pt x="63842" y="42003"/>
                  <a:pt x="63843" y="41992"/>
                  <a:pt x="63845" y="41981"/>
                </a:cubicBezTo>
                <a:cubicBezTo>
                  <a:pt x="64367" y="37102"/>
                  <a:pt x="63803" y="32686"/>
                  <a:pt x="62121" y="28481"/>
                </a:cubicBezTo>
                <a:cubicBezTo>
                  <a:pt x="62104" y="28438"/>
                  <a:pt x="62087" y="28399"/>
                  <a:pt x="62069" y="28357"/>
                </a:cubicBezTo>
                <a:cubicBezTo>
                  <a:pt x="61177" y="26428"/>
                  <a:pt x="60161" y="24353"/>
                  <a:pt x="58768" y="22263"/>
                </a:cubicBezTo>
                <a:cubicBezTo>
                  <a:pt x="58756" y="22245"/>
                  <a:pt x="58744" y="22228"/>
                  <a:pt x="58730" y="22209"/>
                </a:cubicBezTo>
                <a:cubicBezTo>
                  <a:pt x="55805" y="18052"/>
                  <a:pt x="52243" y="15112"/>
                  <a:pt x="47182" y="12674"/>
                </a:cubicBezTo>
                <a:cubicBezTo>
                  <a:pt x="47150" y="12660"/>
                  <a:pt x="47119" y="12645"/>
                  <a:pt x="47087" y="12631"/>
                </a:cubicBezTo>
                <a:cubicBezTo>
                  <a:pt x="42700" y="10731"/>
                  <a:pt x="38654" y="9814"/>
                  <a:pt x="34558" y="9814"/>
                </a:cubicBezTo>
                <a:cubicBezTo>
                  <a:pt x="33670" y="9814"/>
                  <a:pt x="32780" y="9858"/>
                  <a:pt x="31883" y="9943"/>
                </a:cubicBezTo>
                <a:cubicBezTo>
                  <a:pt x="29218" y="10113"/>
                  <a:pt x="26521" y="10619"/>
                  <a:pt x="23866" y="11449"/>
                </a:cubicBezTo>
                <a:lnTo>
                  <a:pt x="23820" y="11465"/>
                </a:lnTo>
                <a:cubicBezTo>
                  <a:pt x="21490" y="12240"/>
                  <a:pt x="19158" y="13351"/>
                  <a:pt x="16477" y="14960"/>
                </a:cubicBezTo>
                <a:cubicBezTo>
                  <a:pt x="14008" y="16442"/>
                  <a:pt x="11982" y="18095"/>
                  <a:pt x="9923" y="20315"/>
                </a:cubicBezTo>
                <a:cubicBezTo>
                  <a:pt x="7871" y="22226"/>
                  <a:pt x="6153" y="24499"/>
                  <a:pt x="4679" y="27255"/>
                </a:cubicBezTo>
                <a:cubicBezTo>
                  <a:pt x="1519" y="32757"/>
                  <a:pt x="1" y="38570"/>
                  <a:pt x="163" y="44534"/>
                </a:cubicBezTo>
                <a:cubicBezTo>
                  <a:pt x="166" y="47691"/>
                  <a:pt x="545" y="50668"/>
                  <a:pt x="1318" y="53633"/>
                </a:cubicBezTo>
                <a:cubicBezTo>
                  <a:pt x="1832" y="56028"/>
                  <a:pt x="2698" y="58115"/>
                  <a:pt x="3536" y="60135"/>
                </a:cubicBezTo>
                <a:cubicBezTo>
                  <a:pt x="3815" y="60808"/>
                  <a:pt x="4104" y="61504"/>
                  <a:pt x="4375" y="62199"/>
                </a:cubicBezTo>
                <a:cubicBezTo>
                  <a:pt x="4448" y="62386"/>
                  <a:pt x="4541" y="62564"/>
                  <a:pt x="4654" y="62729"/>
                </a:cubicBezTo>
                <a:cubicBezTo>
                  <a:pt x="5523" y="63992"/>
                  <a:pt x="6440" y="65265"/>
                  <a:pt x="7324" y="66497"/>
                </a:cubicBezTo>
                <a:cubicBezTo>
                  <a:pt x="8194" y="67706"/>
                  <a:pt x="9094" y="68958"/>
                  <a:pt x="9932" y="70178"/>
                </a:cubicBezTo>
                <a:cubicBezTo>
                  <a:pt x="10056" y="70359"/>
                  <a:pt x="10203" y="70524"/>
                  <a:pt x="10370" y="70669"/>
                </a:cubicBezTo>
                <a:cubicBezTo>
                  <a:pt x="11553" y="71694"/>
                  <a:pt x="12747" y="72688"/>
                  <a:pt x="13901" y="73650"/>
                </a:cubicBezTo>
                <a:cubicBezTo>
                  <a:pt x="15035" y="74596"/>
                  <a:pt x="16208" y="75574"/>
                  <a:pt x="17353" y="76567"/>
                </a:cubicBezTo>
                <a:cubicBezTo>
                  <a:pt x="17517" y="76708"/>
                  <a:pt x="17698" y="76829"/>
                  <a:pt x="17892" y="76927"/>
                </a:cubicBezTo>
                <a:cubicBezTo>
                  <a:pt x="19302" y="77630"/>
                  <a:pt x="20769" y="78344"/>
                  <a:pt x="22186" y="79034"/>
                </a:cubicBezTo>
                <a:cubicBezTo>
                  <a:pt x="23591" y="79717"/>
                  <a:pt x="25044" y="80423"/>
                  <a:pt x="26428" y="81116"/>
                </a:cubicBezTo>
                <a:cubicBezTo>
                  <a:pt x="26635" y="81219"/>
                  <a:pt x="26854" y="81294"/>
                  <a:pt x="27079" y="81338"/>
                </a:cubicBezTo>
                <a:lnTo>
                  <a:pt x="36391" y="83202"/>
                </a:lnTo>
                <a:cubicBezTo>
                  <a:pt x="36560" y="83235"/>
                  <a:pt x="36731" y="83252"/>
                  <a:pt x="36903" y="83252"/>
                </a:cubicBezTo>
                <a:cubicBezTo>
                  <a:pt x="38236" y="83251"/>
                  <a:pt x="39350" y="82238"/>
                  <a:pt x="39482" y="80912"/>
                </a:cubicBezTo>
                <a:cubicBezTo>
                  <a:pt x="39612" y="79585"/>
                  <a:pt x="38716" y="78375"/>
                  <a:pt x="37409" y="78114"/>
                </a:cubicBezTo>
                <a:lnTo>
                  <a:pt x="28437" y="76320"/>
                </a:lnTo>
                <a:cubicBezTo>
                  <a:pt x="27123" y="75666"/>
                  <a:pt x="25769" y="75007"/>
                  <a:pt x="24456" y="74368"/>
                </a:cubicBezTo>
                <a:cubicBezTo>
                  <a:pt x="23147" y="73732"/>
                  <a:pt x="21798" y="73074"/>
                  <a:pt x="20502" y="72429"/>
                </a:cubicBezTo>
                <a:cubicBezTo>
                  <a:pt x="19402" y="71481"/>
                  <a:pt x="18294" y="70558"/>
                  <a:pt x="17221" y="69663"/>
                </a:cubicBezTo>
                <a:cubicBezTo>
                  <a:pt x="16169" y="68787"/>
                  <a:pt x="15082" y="67883"/>
                  <a:pt x="14016" y="66963"/>
                </a:cubicBezTo>
                <a:cubicBezTo>
                  <a:pt x="13205" y="65790"/>
                  <a:pt x="12358" y="64611"/>
                  <a:pt x="11536" y="63470"/>
                </a:cubicBezTo>
                <a:cubicBezTo>
                  <a:pt x="10726" y="62340"/>
                  <a:pt x="9887" y="61176"/>
                  <a:pt x="9098" y="60034"/>
                </a:cubicBezTo>
                <a:cubicBezTo>
                  <a:pt x="8842" y="59384"/>
                  <a:pt x="8580" y="58756"/>
                  <a:pt x="8327" y="58145"/>
                </a:cubicBezTo>
                <a:cubicBezTo>
                  <a:pt x="7538" y="56244"/>
                  <a:pt x="6792" y="54449"/>
                  <a:pt x="6381" y="52499"/>
                </a:cubicBezTo>
                <a:cubicBezTo>
                  <a:pt x="6374" y="52457"/>
                  <a:pt x="6363" y="52415"/>
                  <a:pt x="6352" y="52374"/>
                </a:cubicBezTo>
                <a:cubicBezTo>
                  <a:pt x="5678" y="49815"/>
                  <a:pt x="5352" y="47237"/>
                  <a:pt x="5352" y="44499"/>
                </a:cubicBezTo>
                <a:lnTo>
                  <a:pt x="5352" y="44424"/>
                </a:lnTo>
                <a:cubicBezTo>
                  <a:pt x="5208" y="39405"/>
                  <a:pt x="6501" y="34488"/>
                  <a:pt x="9196" y="29808"/>
                </a:cubicBezTo>
                <a:cubicBezTo>
                  <a:pt x="9210" y="29784"/>
                  <a:pt x="9224" y="29759"/>
                  <a:pt x="9238" y="29735"/>
                </a:cubicBezTo>
                <a:cubicBezTo>
                  <a:pt x="10457" y="27447"/>
                  <a:pt x="11858" y="25590"/>
                  <a:pt x="13519" y="24057"/>
                </a:cubicBezTo>
                <a:cubicBezTo>
                  <a:pt x="13570" y="24010"/>
                  <a:pt x="13619" y="23961"/>
                  <a:pt x="13666" y="23910"/>
                </a:cubicBezTo>
                <a:cubicBezTo>
                  <a:pt x="15401" y="22030"/>
                  <a:pt x="17091" y="20642"/>
                  <a:pt x="19146" y="19408"/>
                </a:cubicBezTo>
                <a:cubicBezTo>
                  <a:pt x="21518" y="17986"/>
                  <a:pt x="23460" y="17056"/>
                  <a:pt x="25438" y="16394"/>
                </a:cubicBezTo>
                <a:cubicBezTo>
                  <a:pt x="27703" y="15688"/>
                  <a:pt x="29995" y="15259"/>
                  <a:pt x="32252" y="15118"/>
                </a:cubicBezTo>
                <a:cubicBezTo>
                  <a:pt x="32281" y="15116"/>
                  <a:pt x="32310" y="15113"/>
                  <a:pt x="32340" y="15110"/>
                </a:cubicBezTo>
                <a:cubicBezTo>
                  <a:pt x="33070" y="15040"/>
                  <a:pt x="33796" y="15004"/>
                  <a:pt x="34523" y="15004"/>
                </a:cubicBezTo>
                <a:cubicBezTo>
                  <a:pt x="37901" y="15004"/>
                  <a:pt x="41277" y="15773"/>
                  <a:pt x="44978" y="17370"/>
                </a:cubicBezTo>
                <a:cubicBezTo>
                  <a:pt x="49220" y="19419"/>
                  <a:pt x="52063" y="21754"/>
                  <a:pt x="54470" y="25168"/>
                </a:cubicBezTo>
                <a:cubicBezTo>
                  <a:pt x="55644" y="26932"/>
                  <a:pt x="56539" y="28757"/>
                  <a:pt x="57331" y="30469"/>
                </a:cubicBezTo>
                <a:cubicBezTo>
                  <a:pt x="58670" y="33846"/>
                  <a:pt x="59113" y="37426"/>
                  <a:pt x="58688" y="41411"/>
                </a:cubicBezTo>
                <a:cubicBezTo>
                  <a:pt x="58278" y="44807"/>
                  <a:pt x="57084" y="47781"/>
                  <a:pt x="54818" y="51048"/>
                </a:cubicBezTo>
                <a:cubicBezTo>
                  <a:pt x="52767" y="53771"/>
                  <a:pt x="50481" y="55676"/>
                  <a:pt x="47412" y="57216"/>
                </a:cubicBezTo>
                <a:cubicBezTo>
                  <a:pt x="45193" y="58245"/>
                  <a:pt x="42807" y="58763"/>
                  <a:pt x="40339" y="58763"/>
                </a:cubicBezTo>
                <a:cubicBezTo>
                  <a:pt x="38455" y="58763"/>
                  <a:pt x="36522" y="58461"/>
                  <a:pt x="34581" y="57855"/>
                </a:cubicBezTo>
                <a:cubicBezTo>
                  <a:pt x="30833" y="56648"/>
                  <a:pt x="27885" y="54165"/>
                  <a:pt x="26051" y="50673"/>
                </a:cubicBezTo>
                <a:cubicBezTo>
                  <a:pt x="25058" y="48380"/>
                  <a:pt x="24595" y="46269"/>
                  <a:pt x="24595" y="44033"/>
                </a:cubicBezTo>
                <a:cubicBezTo>
                  <a:pt x="24595" y="42044"/>
                  <a:pt x="25148" y="40303"/>
                  <a:pt x="26285" y="38711"/>
                </a:cubicBezTo>
                <a:cubicBezTo>
                  <a:pt x="26288" y="38708"/>
                  <a:pt x="26290" y="38704"/>
                  <a:pt x="26293" y="38701"/>
                </a:cubicBezTo>
                <a:cubicBezTo>
                  <a:pt x="28103" y="36137"/>
                  <a:pt x="29800" y="34862"/>
                  <a:pt x="32137" y="34315"/>
                </a:cubicBezTo>
                <a:cubicBezTo>
                  <a:pt x="32732" y="34214"/>
                  <a:pt x="33299" y="34163"/>
                  <a:pt x="33842" y="34163"/>
                </a:cubicBezTo>
                <a:cubicBezTo>
                  <a:pt x="35247" y="34163"/>
                  <a:pt x="36498" y="34505"/>
                  <a:pt x="37686" y="35207"/>
                </a:cubicBezTo>
                <a:cubicBezTo>
                  <a:pt x="39399" y="36367"/>
                  <a:pt x="40156" y="37761"/>
                  <a:pt x="39937" y="39356"/>
                </a:cubicBezTo>
                <a:cubicBezTo>
                  <a:pt x="39821" y="39827"/>
                  <a:pt x="39611" y="40204"/>
                  <a:pt x="39280" y="40521"/>
                </a:cubicBezTo>
                <a:cubicBezTo>
                  <a:pt x="38762" y="39418"/>
                  <a:pt x="37649" y="37392"/>
                  <a:pt x="34977" y="37392"/>
                </a:cubicBezTo>
                <a:cubicBezTo>
                  <a:pt x="34827" y="37392"/>
                  <a:pt x="34672" y="37399"/>
                  <a:pt x="34512" y="37412"/>
                </a:cubicBezTo>
                <a:cubicBezTo>
                  <a:pt x="34462" y="37417"/>
                  <a:pt x="34411" y="37423"/>
                  <a:pt x="34361" y="37430"/>
                </a:cubicBezTo>
                <a:cubicBezTo>
                  <a:pt x="32412" y="37708"/>
                  <a:pt x="30806" y="38796"/>
                  <a:pt x="29836" y="40492"/>
                </a:cubicBezTo>
                <a:cubicBezTo>
                  <a:pt x="28643" y="42581"/>
                  <a:pt x="28525" y="45515"/>
                  <a:pt x="29535" y="47968"/>
                </a:cubicBezTo>
                <a:cubicBezTo>
                  <a:pt x="29538" y="47976"/>
                  <a:pt x="29540" y="47982"/>
                  <a:pt x="29543" y="47988"/>
                </a:cubicBezTo>
                <a:cubicBezTo>
                  <a:pt x="31115" y="51723"/>
                  <a:pt x="34839" y="54173"/>
                  <a:pt x="39260" y="54383"/>
                </a:cubicBezTo>
                <a:cubicBezTo>
                  <a:pt x="39301" y="54386"/>
                  <a:pt x="39342" y="54386"/>
                  <a:pt x="39384" y="54386"/>
                </a:cubicBezTo>
                <a:cubicBezTo>
                  <a:pt x="43495" y="54386"/>
                  <a:pt x="46879" y="53086"/>
                  <a:pt x="49442" y="50523"/>
                </a:cubicBezTo>
                <a:cubicBezTo>
                  <a:pt x="49456" y="50509"/>
                  <a:pt x="49470" y="50495"/>
                  <a:pt x="49484" y="50481"/>
                </a:cubicBezTo>
                <a:cubicBezTo>
                  <a:pt x="53636" y="46140"/>
                  <a:pt x="55248" y="40572"/>
                  <a:pt x="54024" y="34799"/>
                </a:cubicBezTo>
                <a:cubicBezTo>
                  <a:pt x="52987" y="29954"/>
                  <a:pt x="50248" y="26079"/>
                  <a:pt x="45653" y="22954"/>
                </a:cubicBezTo>
                <a:cubicBezTo>
                  <a:pt x="45647" y="22950"/>
                  <a:pt x="45640" y="22945"/>
                  <a:pt x="45634" y="22940"/>
                </a:cubicBezTo>
                <a:cubicBezTo>
                  <a:pt x="42563" y="20895"/>
                  <a:pt x="39373" y="19773"/>
                  <a:pt x="35594" y="19413"/>
                </a:cubicBezTo>
                <a:cubicBezTo>
                  <a:pt x="35564" y="19410"/>
                  <a:pt x="35533" y="19408"/>
                  <a:pt x="35501" y="19407"/>
                </a:cubicBezTo>
                <a:cubicBezTo>
                  <a:pt x="35020" y="19379"/>
                  <a:pt x="34541" y="19364"/>
                  <a:pt x="34065" y="19364"/>
                </a:cubicBezTo>
                <a:cubicBezTo>
                  <a:pt x="28762" y="19364"/>
                  <a:pt x="23765" y="21117"/>
                  <a:pt x="19193" y="24585"/>
                </a:cubicBezTo>
                <a:cubicBezTo>
                  <a:pt x="19158" y="24611"/>
                  <a:pt x="19123" y="24638"/>
                  <a:pt x="19089" y="24667"/>
                </a:cubicBezTo>
                <a:cubicBezTo>
                  <a:pt x="15802" y="27435"/>
                  <a:pt x="13383" y="30752"/>
                  <a:pt x="11693" y="34810"/>
                </a:cubicBezTo>
                <a:cubicBezTo>
                  <a:pt x="11670" y="34868"/>
                  <a:pt x="11647" y="34928"/>
                  <a:pt x="11627" y="34988"/>
                </a:cubicBezTo>
                <a:cubicBezTo>
                  <a:pt x="10945" y="37033"/>
                  <a:pt x="10445" y="39070"/>
                  <a:pt x="10008" y="40967"/>
                </a:cubicBezTo>
                <a:cubicBezTo>
                  <a:pt x="9993" y="41034"/>
                  <a:pt x="9979" y="41102"/>
                  <a:pt x="9970" y="41169"/>
                </a:cubicBezTo>
                <a:cubicBezTo>
                  <a:pt x="9290" y="45752"/>
                  <a:pt x="9920" y="50385"/>
                  <a:pt x="11838" y="54936"/>
                </a:cubicBezTo>
                <a:cubicBezTo>
                  <a:pt x="12592" y="56883"/>
                  <a:pt x="13626" y="58802"/>
                  <a:pt x="15189" y="61146"/>
                </a:cubicBezTo>
                <a:cubicBezTo>
                  <a:pt x="15215" y="61186"/>
                  <a:pt x="15243" y="61225"/>
                  <a:pt x="15272" y="61263"/>
                </a:cubicBezTo>
                <a:cubicBezTo>
                  <a:pt x="16915" y="63454"/>
                  <a:pt x="18433" y="65075"/>
                  <a:pt x="20196" y="66517"/>
                </a:cubicBezTo>
                <a:cubicBezTo>
                  <a:pt x="21959" y="67987"/>
                  <a:pt x="23967" y="69311"/>
                  <a:pt x="26515" y="70682"/>
                </a:cubicBezTo>
                <a:cubicBezTo>
                  <a:pt x="26559" y="70707"/>
                  <a:pt x="26605" y="70730"/>
                  <a:pt x="26653" y="70751"/>
                </a:cubicBezTo>
                <a:cubicBezTo>
                  <a:pt x="30753" y="72655"/>
                  <a:pt x="34874" y="73592"/>
                  <a:pt x="39175" y="73592"/>
                </a:cubicBezTo>
                <a:cubicBezTo>
                  <a:pt x="40078" y="73592"/>
                  <a:pt x="40990" y="73551"/>
                  <a:pt x="41911" y="73468"/>
                </a:cubicBezTo>
                <a:cubicBezTo>
                  <a:pt x="44578" y="73298"/>
                  <a:pt x="47277" y="72791"/>
                  <a:pt x="49936" y="71960"/>
                </a:cubicBezTo>
                <a:cubicBezTo>
                  <a:pt x="52941" y="71021"/>
                  <a:pt x="55225" y="69954"/>
                  <a:pt x="57567" y="68396"/>
                </a:cubicBezTo>
                <a:cubicBezTo>
                  <a:pt x="60164" y="66723"/>
                  <a:pt x="62242" y="65026"/>
                  <a:pt x="63917" y="63209"/>
                </a:cubicBezTo>
                <a:cubicBezTo>
                  <a:pt x="65999" y="61117"/>
                  <a:pt x="67705" y="58805"/>
                  <a:pt x="69128" y="56143"/>
                </a:cubicBezTo>
                <a:cubicBezTo>
                  <a:pt x="70751" y="53252"/>
                  <a:pt x="71845" y="50567"/>
                  <a:pt x="72471" y="47936"/>
                </a:cubicBezTo>
                <a:cubicBezTo>
                  <a:pt x="73255" y="45091"/>
                  <a:pt x="73638" y="42138"/>
                  <a:pt x="73638" y="38912"/>
                </a:cubicBezTo>
                <a:cubicBezTo>
                  <a:pt x="73638" y="35591"/>
                  <a:pt x="73270" y="32637"/>
                  <a:pt x="72481" y="29621"/>
                </a:cubicBezTo>
                <a:cubicBezTo>
                  <a:pt x="71969" y="27225"/>
                  <a:pt x="71104" y="25138"/>
                  <a:pt x="70264" y="23118"/>
                </a:cubicBezTo>
                <a:cubicBezTo>
                  <a:pt x="69985" y="22445"/>
                  <a:pt x="69697" y="21750"/>
                  <a:pt x="69426" y="21054"/>
                </a:cubicBezTo>
                <a:cubicBezTo>
                  <a:pt x="69354" y="20869"/>
                  <a:pt x="69259" y="20691"/>
                  <a:pt x="69145" y="20525"/>
                </a:cubicBezTo>
                <a:cubicBezTo>
                  <a:pt x="68880" y="20139"/>
                  <a:pt x="68620" y="19753"/>
                  <a:pt x="68358" y="19368"/>
                </a:cubicBezTo>
                <a:cubicBezTo>
                  <a:pt x="66928" y="17257"/>
                  <a:pt x="65449" y="15075"/>
                  <a:pt x="63476" y="13087"/>
                </a:cubicBezTo>
                <a:cubicBezTo>
                  <a:pt x="61841" y="11215"/>
                  <a:pt x="59979" y="9658"/>
                  <a:pt x="58178" y="8152"/>
                </a:cubicBezTo>
                <a:cubicBezTo>
                  <a:pt x="57605" y="7674"/>
                  <a:pt x="57012" y="7177"/>
                  <a:pt x="56447" y="6688"/>
                </a:cubicBezTo>
                <a:cubicBezTo>
                  <a:pt x="56283" y="6546"/>
                  <a:pt x="56102" y="6425"/>
                  <a:pt x="55909" y="6328"/>
                </a:cubicBezTo>
                <a:cubicBezTo>
                  <a:pt x="54485" y="5617"/>
                  <a:pt x="53052" y="4940"/>
                  <a:pt x="51666" y="4286"/>
                </a:cubicBezTo>
                <a:cubicBezTo>
                  <a:pt x="50305" y="3643"/>
                  <a:pt x="48898" y="2978"/>
                  <a:pt x="47528" y="2293"/>
                </a:cubicBezTo>
                <a:cubicBezTo>
                  <a:pt x="47321" y="2191"/>
                  <a:pt x="47104" y="2116"/>
                  <a:pt x="46877" y="2070"/>
                </a:cubicBezTo>
                <a:cubicBezTo>
                  <a:pt x="45349" y="1765"/>
                  <a:pt x="43745" y="1412"/>
                  <a:pt x="42194" y="1072"/>
                </a:cubicBezTo>
                <a:cubicBezTo>
                  <a:pt x="40617" y="726"/>
                  <a:pt x="38987" y="367"/>
                  <a:pt x="37410" y="52"/>
                </a:cubicBezTo>
                <a:cubicBezTo>
                  <a:pt x="37239" y="17"/>
                  <a:pt x="37068" y="1"/>
                  <a:pt x="36900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89" name="Google Shape;1689;p40"/>
          <p:cNvSpPr/>
          <p:nvPr/>
        </p:nvSpPr>
        <p:spPr>
          <a:xfrm>
            <a:off x="4946279" y="4560384"/>
            <a:ext cx="6242378" cy="7057357"/>
          </a:xfrm>
          <a:custGeom>
            <a:avLst/>
            <a:gdLst/>
            <a:ahLst/>
            <a:cxnLst/>
            <a:rect l="l" t="t" r="r" b="b"/>
            <a:pathLst>
              <a:path w="73639" h="83253" extrusionOk="0">
                <a:moveTo>
                  <a:pt x="36900" y="1"/>
                </a:moveTo>
                <a:cubicBezTo>
                  <a:pt x="35688" y="1"/>
                  <a:pt x="34605" y="854"/>
                  <a:pt x="34358" y="2087"/>
                </a:cubicBezTo>
                <a:cubicBezTo>
                  <a:pt x="34077" y="3492"/>
                  <a:pt x="34987" y="4859"/>
                  <a:pt x="36393" y="5139"/>
                </a:cubicBezTo>
                <a:cubicBezTo>
                  <a:pt x="37920" y="5446"/>
                  <a:pt x="39528" y="5798"/>
                  <a:pt x="41082" y="6138"/>
                </a:cubicBezTo>
                <a:cubicBezTo>
                  <a:pt x="42544" y="6460"/>
                  <a:pt x="44051" y="6791"/>
                  <a:pt x="45519" y="7088"/>
                </a:cubicBezTo>
                <a:cubicBezTo>
                  <a:pt x="46840" y="7743"/>
                  <a:pt x="48166" y="8369"/>
                  <a:pt x="49451" y="8976"/>
                </a:cubicBezTo>
                <a:cubicBezTo>
                  <a:pt x="50716" y="9574"/>
                  <a:pt x="52021" y="10190"/>
                  <a:pt x="53301" y="10826"/>
                </a:cubicBezTo>
                <a:cubicBezTo>
                  <a:pt x="53819" y="11270"/>
                  <a:pt x="54343" y="11707"/>
                  <a:pt x="54851" y="12133"/>
                </a:cubicBezTo>
                <a:cubicBezTo>
                  <a:pt x="56594" y="13590"/>
                  <a:pt x="58241" y="14966"/>
                  <a:pt x="59617" y="16555"/>
                </a:cubicBezTo>
                <a:cubicBezTo>
                  <a:pt x="59657" y="16601"/>
                  <a:pt x="59700" y="16647"/>
                  <a:pt x="59743" y="16690"/>
                </a:cubicBezTo>
                <a:cubicBezTo>
                  <a:pt x="61399" y="18346"/>
                  <a:pt x="62694" y="20256"/>
                  <a:pt x="64064" y="22278"/>
                </a:cubicBezTo>
                <a:cubicBezTo>
                  <a:pt x="64275" y="22591"/>
                  <a:pt x="64488" y="22904"/>
                  <a:pt x="64701" y="23218"/>
                </a:cubicBezTo>
                <a:cubicBezTo>
                  <a:pt x="64959" y="23866"/>
                  <a:pt x="65221" y="24496"/>
                  <a:pt x="65474" y="25107"/>
                </a:cubicBezTo>
                <a:cubicBezTo>
                  <a:pt x="66263" y="27009"/>
                  <a:pt x="67009" y="28805"/>
                  <a:pt x="67420" y="30754"/>
                </a:cubicBezTo>
                <a:cubicBezTo>
                  <a:pt x="67428" y="30797"/>
                  <a:pt x="67438" y="30838"/>
                  <a:pt x="67449" y="30879"/>
                </a:cubicBezTo>
                <a:cubicBezTo>
                  <a:pt x="68132" y="33475"/>
                  <a:pt x="68450" y="36027"/>
                  <a:pt x="68450" y="38911"/>
                </a:cubicBezTo>
                <a:cubicBezTo>
                  <a:pt x="68450" y="41681"/>
                  <a:pt x="68126" y="44194"/>
                  <a:pt x="67458" y="46597"/>
                </a:cubicBezTo>
                <a:cubicBezTo>
                  <a:pt x="67449" y="46631"/>
                  <a:pt x="67441" y="46664"/>
                  <a:pt x="67432" y="46696"/>
                </a:cubicBezTo>
                <a:cubicBezTo>
                  <a:pt x="66914" y="48900"/>
                  <a:pt x="66012" y="51102"/>
                  <a:pt x="64593" y="53624"/>
                </a:cubicBezTo>
                <a:cubicBezTo>
                  <a:pt x="64583" y="53641"/>
                  <a:pt x="64574" y="53658"/>
                  <a:pt x="64565" y="53675"/>
                </a:cubicBezTo>
                <a:cubicBezTo>
                  <a:pt x="63374" y="55907"/>
                  <a:pt x="61949" y="57838"/>
                  <a:pt x="60209" y="59579"/>
                </a:cubicBezTo>
                <a:cubicBezTo>
                  <a:pt x="60183" y="59606"/>
                  <a:pt x="60156" y="59633"/>
                  <a:pt x="60130" y="59662"/>
                </a:cubicBezTo>
                <a:cubicBezTo>
                  <a:pt x="58751" y="61165"/>
                  <a:pt x="56989" y="62599"/>
                  <a:pt x="54743" y="64043"/>
                </a:cubicBezTo>
                <a:cubicBezTo>
                  <a:pt x="54730" y="64050"/>
                  <a:pt x="54718" y="64058"/>
                  <a:pt x="54706" y="64067"/>
                </a:cubicBezTo>
                <a:cubicBezTo>
                  <a:pt x="52793" y="65342"/>
                  <a:pt x="50904" y="66223"/>
                  <a:pt x="48388" y="67008"/>
                </a:cubicBezTo>
                <a:cubicBezTo>
                  <a:pt x="46114" y="67717"/>
                  <a:pt x="43814" y="68149"/>
                  <a:pt x="41551" y="68292"/>
                </a:cubicBezTo>
                <a:cubicBezTo>
                  <a:pt x="41526" y="68292"/>
                  <a:pt x="41502" y="68295"/>
                  <a:pt x="41477" y="68296"/>
                </a:cubicBezTo>
                <a:cubicBezTo>
                  <a:pt x="40681" y="68369"/>
                  <a:pt x="39898" y="68406"/>
                  <a:pt x="39126" y="68406"/>
                </a:cubicBezTo>
                <a:cubicBezTo>
                  <a:pt x="35613" y="68406"/>
                  <a:pt x="32313" y="67648"/>
                  <a:pt x="28906" y="66076"/>
                </a:cubicBezTo>
                <a:cubicBezTo>
                  <a:pt x="26702" y="64885"/>
                  <a:pt x="24986" y="63756"/>
                  <a:pt x="23507" y="62524"/>
                </a:cubicBezTo>
                <a:cubicBezTo>
                  <a:pt x="23501" y="62519"/>
                  <a:pt x="23495" y="62513"/>
                  <a:pt x="23489" y="62509"/>
                </a:cubicBezTo>
                <a:cubicBezTo>
                  <a:pt x="22074" y="61352"/>
                  <a:pt x="20832" y="60023"/>
                  <a:pt x="19463" y="58207"/>
                </a:cubicBezTo>
                <a:cubicBezTo>
                  <a:pt x="18133" y="56205"/>
                  <a:pt x="17269" y="54606"/>
                  <a:pt x="16663" y="53033"/>
                </a:cubicBezTo>
                <a:cubicBezTo>
                  <a:pt x="16653" y="53007"/>
                  <a:pt x="16642" y="52979"/>
                  <a:pt x="16631" y="52953"/>
                </a:cubicBezTo>
                <a:cubicBezTo>
                  <a:pt x="15090" y="49312"/>
                  <a:pt x="14570" y="45638"/>
                  <a:pt x="15087" y="42027"/>
                </a:cubicBezTo>
                <a:cubicBezTo>
                  <a:pt x="15484" y="40316"/>
                  <a:pt x="15931" y="38494"/>
                  <a:pt x="16518" y="36718"/>
                </a:cubicBezTo>
                <a:cubicBezTo>
                  <a:pt x="17889" y="33458"/>
                  <a:pt x="19754" y="30899"/>
                  <a:pt x="22381" y="28676"/>
                </a:cubicBezTo>
                <a:cubicBezTo>
                  <a:pt x="26053" y="25906"/>
                  <a:pt x="29881" y="24550"/>
                  <a:pt x="34042" y="24550"/>
                </a:cubicBezTo>
                <a:cubicBezTo>
                  <a:pt x="34408" y="24550"/>
                  <a:pt x="34777" y="24561"/>
                  <a:pt x="35148" y="24582"/>
                </a:cubicBezTo>
                <a:cubicBezTo>
                  <a:pt x="38055" y="24863"/>
                  <a:pt x="40400" y="25688"/>
                  <a:pt x="42746" y="27249"/>
                </a:cubicBezTo>
                <a:cubicBezTo>
                  <a:pt x="46224" y="29618"/>
                  <a:pt x="48196" y="32363"/>
                  <a:pt x="48950" y="35880"/>
                </a:cubicBezTo>
                <a:cubicBezTo>
                  <a:pt x="49818" y="39968"/>
                  <a:pt x="48713" y="43768"/>
                  <a:pt x="45754" y="46874"/>
                </a:cubicBezTo>
                <a:cubicBezTo>
                  <a:pt x="44192" y="48425"/>
                  <a:pt x="42127" y="49186"/>
                  <a:pt x="39447" y="49197"/>
                </a:cubicBezTo>
                <a:cubicBezTo>
                  <a:pt x="37071" y="49065"/>
                  <a:pt x="35115" y="47840"/>
                  <a:pt x="34329" y="45984"/>
                </a:cubicBezTo>
                <a:cubicBezTo>
                  <a:pt x="33935" y="45020"/>
                  <a:pt x="33939" y="43767"/>
                  <a:pt x="34341" y="43065"/>
                </a:cubicBezTo>
                <a:cubicBezTo>
                  <a:pt x="34416" y="42931"/>
                  <a:pt x="34499" y="42830"/>
                  <a:pt x="34598" y="42754"/>
                </a:cubicBezTo>
                <a:cubicBezTo>
                  <a:pt x="34624" y="42809"/>
                  <a:pt x="34647" y="42861"/>
                  <a:pt x="34670" y="42910"/>
                </a:cubicBezTo>
                <a:cubicBezTo>
                  <a:pt x="34842" y="43285"/>
                  <a:pt x="35038" y="43710"/>
                  <a:pt x="35311" y="44150"/>
                </a:cubicBezTo>
                <a:cubicBezTo>
                  <a:pt x="36051" y="45361"/>
                  <a:pt x="37393" y="46018"/>
                  <a:pt x="38870" y="46018"/>
                </a:cubicBezTo>
                <a:cubicBezTo>
                  <a:pt x="39672" y="46018"/>
                  <a:pt x="40513" y="45824"/>
                  <a:pt x="41319" y="45422"/>
                </a:cubicBezTo>
                <a:cubicBezTo>
                  <a:pt x="41393" y="45385"/>
                  <a:pt x="41465" y="45343"/>
                  <a:pt x="41534" y="45300"/>
                </a:cubicBezTo>
                <a:cubicBezTo>
                  <a:pt x="43356" y="44162"/>
                  <a:pt x="44560" y="42470"/>
                  <a:pt x="45020" y="40405"/>
                </a:cubicBezTo>
                <a:cubicBezTo>
                  <a:pt x="45031" y="40352"/>
                  <a:pt x="45041" y="40299"/>
                  <a:pt x="45050" y="40247"/>
                </a:cubicBezTo>
                <a:cubicBezTo>
                  <a:pt x="45628" y="36586"/>
                  <a:pt x="43973" y="33163"/>
                  <a:pt x="40512" y="30855"/>
                </a:cubicBezTo>
                <a:cubicBezTo>
                  <a:pt x="40478" y="30832"/>
                  <a:pt x="40443" y="30811"/>
                  <a:pt x="40407" y="30789"/>
                </a:cubicBezTo>
                <a:cubicBezTo>
                  <a:pt x="38399" y="29584"/>
                  <a:pt x="36191" y="28979"/>
                  <a:pt x="33816" y="28979"/>
                </a:cubicBezTo>
                <a:cubicBezTo>
                  <a:pt x="32956" y="28979"/>
                  <a:pt x="32075" y="29058"/>
                  <a:pt x="31173" y="29217"/>
                </a:cubicBezTo>
                <a:cubicBezTo>
                  <a:pt x="31132" y="29225"/>
                  <a:pt x="31091" y="29234"/>
                  <a:pt x="31049" y="29243"/>
                </a:cubicBezTo>
                <a:cubicBezTo>
                  <a:pt x="26376" y="30305"/>
                  <a:pt x="23790" y="33250"/>
                  <a:pt x="22060" y="35702"/>
                </a:cubicBezTo>
                <a:cubicBezTo>
                  <a:pt x="20300" y="38167"/>
                  <a:pt x="19408" y="40970"/>
                  <a:pt x="19408" y="44032"/>
                </a:cubicBezTo>
                <a:cubicBezTo>
                  <a:pt x="19408" y="47034"/>
                  <a:pt x="20019" y="49830"/>
                  <a:pt x="21333" y="52832"/>
                </a:cubicBezTo>
                <a:cubicBezTo>
                  <a:pt x="21356" y="52883"/>
                  <a:pt x="21380" y="52935"/>
                  <a:pt x="21406" y="52985"/>
                </a:cubicBezTo>
                <a:cubicBezTo>
                  <a:pt x="23847" y="57693"/>
                  <a:pt x="27966" y="61177"/>
                  <a:pt x="33003" y="62795"/>
                </a:cubicBezTo>
                <a:lnTo>
                  <a:pt x="33023" y="62803"/>
                </a:lnTo>
                <a:cubicBezTo>
                  <a:pt x="35483" y="63572"/>
                  <a:pt x="37941" y="63955"/>
                  <a:pt x="40350" y="63955"/>
                </a:cubicBezTo>
                <a:cubicBezTo>
                  <a:pt x="43574" y="63955"/>
                  <a:pt x="46708" y="63268"/>
                  <a:pt x="49637" y="61902"/>
                </a:cubicBezTo>
                <a:cubicBezTo>
                  <a:pt x="49657" y="61893"/>
                  <a:pt x="49678" y="61882"/>
                  <a:pt x="49700" y="61871"/>
                </a:cubicBezTo>
                <a:cubicBezTo>
                  <a:pt x="53503" y="59970"/>
                  <a:pt x="56457" y="57507"/>
                  <a:pt x="58995" y="54124"/>
                </a:cubicBezTo>
                <a:cubicBezTo>
                  <a:pt x="59013" y="54099"/>
                  <a:pt x="59032" y="54075"/>
                  <a:pt x="59049" y="54049"/>
                </a:cubicBezTo>
                <a:cubicBezTo>
                  <a:pt x="61808" y="50083"/>
                  <a:pt x="63332" y="46258"/>
                  <a:pt x="63840" y="42014"/>
                </a:cubicBezTo>
                <a:cubicBezTo>
                  <a:pt x="63842" y="42003"/>
                  <a:pt x="63843" y="41992"/>
                  <a:pt x="63845" y="41981"/>
                </a:cubicBezTo>
                <a:cubicBezTo>
                  <a:pt x="64367" y="37102"/>
                  <a:pt x="63803" y="32686"/>
                  <a:pt x="62121" y="28481"/>
                </a:cubicBezTo>
                <a:cubicBezTo>
                  <a:pt x="62104" y="28438"/>
                  <a:pt x="62087" y="28399"/>
                  <a:pt x="62069" y="28357"/>
                </a:cubicBezTo>
                <a:cubicBezTo>
                  <a:pt x="61177" y="26428"/>
                  <a:pt x="60161" y="24353"/>
                  <a:pt x="58768" y="22263"/>
                </a:cubicBezTo>
                <a:cubicBezTo>
                  <a:pt x="58756" y="22245"/>
                  <a:pt x="58744" y="22228"/>
                  <a:pt x="58730" y="22209"/>
                </a:cubicBezTo>
                <a:cubicBezTo>
                  <a:pt x="55805" y="18052"/>
                  <a:pt x="52243" y="15112"/>
                  <a:pt x="47182" y="12674"/>
                </a:cubicBezTo>
                <a:cubicBezTo>
                  <a:pt x="47150" y="12660"/>
                  <a:pt x="47119" y="12645"/>
                  <a:pt x="47087" y="12631"/>
                </a:cubicBezTo>
                <a:cubicBezTo>
                  <a:pt x="42700" y="10731"/>
                  <a:pt x="38654" y="9814"/>
                  <a:pt x="34558" y="9814"/>
                </a:cubicBezTo>
                <a:cubicBezTo>
                  <a:pt x="33670" y="9814"/>
                  <a:pt x="32780" y="9858"/>
                  <a:pt x="31883" y="9943"/>
                </a:cubicBezTo>
                <a:cubicBezTo>
                  <a:pt x="29218" y="10113"/>
                  <a:pt x="26521" y="10619"/>
                  <a:pt x="23866" y="11449"/>
                </a:cubicBezTo>
                <a:lnTo>
                  <a:pt x="23820" y="11465"/>
                </a:lnTo>
                <a:cubicBezTo>
                  <a:pt x="21490" y="12240"/>
                  <a:pt x="19158" y="13351"/>
                  <a:pt x="16477" y="14960"/>
                </a:cubicBezTo>
                <a:cubicBezTo>
                  <a:pt x="14008" y="16442"/>
                  <a:pt x="11982" y="18095"/>
                  <a:pt x="9923" y="20315"/>
                </a:cubicBezTo>
                <a:cubicBezTo>
                  <a:pt x="7871" y="22226"/>
                  <a:pt x="6153" y="24499"/>
                  <a:pt x="4679" y="27255"/>
                </a:cubicBezTo>
                <a:cubicBezTo>
                  <a:pt x="1519" y="32757"/>
                  <a:pt x="1" y="38570"/>
                  <a:pt x="163" y="44534"/>
                </a:cubicBezTo>
                <a:cubicBezTo>
                  <a:pt x="166" y="47691"/>
                  <a:pt x="545" y="50668"/>
                  <a:pt x="1318" y="53633"/>
                </a:cubicBezTo>
                <a:cubicBezTo>
                  <a:pt x="1832" y="56028"/>
                  <a:pt x="2698" y="58115"/>
                  <a:pt x="3536" y="60135"/>
                </a:cubicBezTo>
                <a:cubicBezTo>
                  <a:pt x="3815" y="60808"/>
                  <a:pt x="4104" y="61504"/>
                  <a:pt x="4375" y="62199"/>
                </a:cubicBezTo>
                <a:cubicBezTo>
                  <a:pt x="4448" y="62386"/>
                  <a:pt x="4541" y="62564"/>
                  <a:pt x="4654" y="62729"/>
                </a:cubicBezTo>
                <a:cubicBezTo>
                  <a:pt x="5523" y="63992"/>
                  <a:pt x="6440" y="65265"/>
                  <a:pt x="7324" y="66497"/>
                </a:cubicBezTo>
                <a:cubicBezTo>
                  <a:pt x="8194" y="67706"/>
                  <a:pt x="9094" y="68958"/>
                  <a:pt x="9932" y="70178"/>
                </a:cubicBezTo>
                <a:cubicBezTo>
                  <a:pt x="10056" y="70359"/>
                  <a:pt x="10203" y="70524"/>
                  <a:pt x="10370" y="70669"/>
                </a:cubicBezTo>
                <a:cubicBezTo>
                  <a:pt x="11553" y="71694"/>
                  <a:pt x="12747" y="72688"/>
                  <a:pt x="13901" y="73650"/>
                </a:cubicBezTo>
                <a:cubicBezTo>
                  <a:pt x="15035" y="74596"/>
                  <a:pt x="16208" y="75574"/>
                  <a:pt x="17353" y="76567"/>
                </a:cubicBezTo>
                <a:cubicBezTo>
                  <a:pt x="17517" y="76708"/>
                  <a:pt x="17698" y="76829"/>
                  <a:pt x="17892" y="76927"/>
                </a:cubicBezTo>
                <a:cubicBezTo>
                  <a:pt x="19302" y="77630"/>
                  <a:pt x="20769" y="78344"/>
                  <a:pt x="22186" y="79034"/>
                </a:cubicBezTo>
                <a:cubicBezTo>
                  <a:pt x="23591" y="79717"/>
                  <a:pt x="25044" y="80423"/>
                  <a:pt x="26428" y="81116"/>
                </a:cubicBezTo>
                <a:cubicBezTo>
                  <a:pt x="26635" y="81219"/>
                  <a:pt x="26854" y="81294"/>
                  <a:pt x="27079" y="81338"/>
                </a:cubicBezTo>
                <a:lnTo>
                  <a:pt x="36391" y="83202"/>
                </a:lnTo>
                <a:cubicBezTo>
                  <a:pt x="36560" y="83235"/>
                  <a:pt x="36731" y="83252"/>
                  <a:pt x="36903" y="83252"/>
                </a:cubicBezTo>
                <a:cubicBezTo>
                  <a:pt x="38236" y="83251"/>
                  <a:pt x="39350" y="82238"/>
                  <a:pt x="39482" y="80912"/>
                </a:cubicBezTo>
                <a:cubicBezTo>
                  <a:pt x="39612" y="79585"/>
                  <a:pt x="38716" y="78375"/>
                  <a:pt x="37409" y="78114"/>
                </a:cubicBezTo>
                <a:lnTo>
                  <a:pt x="28437" y="76320"/>
                </a:lnTo>
                <a:cubicBezTo>
                  <a:pt x="27123" y="75666"/>
                  <a:pt x="25769" y="75007"/>
                  <a:pt x="24456" y="74368"/>
                </a:cubicBezTo>
                <a:cubicBezTo>
                  <a:pt x="23147" y="73732"/>
                  <a:pt x="21798" y="73074"/>
                  <a:pt x="20502" y="72429"/>
                </a:cubicBezTo>
                <a:cubicBezTo>
                  <a:pt x="19402" y="71481"/>
                  <a:pt x="18294" y="70558"/>
                  <a:pt x="17221" y="69663"/>
                </a:cubicBezTo>
                <a:cubicBezTo>
                  <a:pt x="16169" y="68787"/>
                  <a:pt x="15082" y="67883"/>
                  <a:pt x="14016" y="66963"/>
                </a:cubicBezTo>
                <a:cubicBezTo>
                  <a:pt x="13205" y="65790"/>
                  <a:pt x="12358" y="64611"/>
                  <a:pt x="11536" y="63470"/>
                </a:cubicBezTo>
                <a:cubicBezTo>
                  <a:pt x="10726" y="62340"/>
                  <a:pt x="9887" y="61176"/>
                  <a:pt x="9098" y="60034"/>
                </a:cubicBezTo>
                <a:cubicBezTo>
                  <a:pt x="8842" y="59384"/>
                  <a:pt x="8580" y="58756"/>
                  <a:pt x="8327" y="58145"/>
                </a:cubicBezTo>
                <a:cubicBezTo>
                  <a:pt x="7538" y="56244"/>
                  <a:pt x="6792" y="54449"/>
                  <a:pt x="6381" y="52499"/>
                </a:cubicBezTo>
                <a:cubicBezTo>
                  <a:pt x="6374" y="52457"/>
                  <a:pt x="6363" y="52415"/>
                  <a:pt x="6352" y="52374"/>
                </a:cubicBezTo>
                <a:cubicBezTo>
                  <a:pt x="5678" y="49815"/>
                  <a:pt x="5352" y="47237"/>
                  <a:pt x="5352" y="44499"/>
                </a:cubicBezTo>
                <a:lnTo>
                  <a:pt x="5352" y="44424"/>
                </a:lnTo>
                <a:cubicBezTo>
                  <a:pt x="5208" y="39405"/>
                  <a:pt x="6501" y="34488"/>
                  <a:pt x="9196" y="29808"/>
                </a:cubicBezTo>
                <a:cubicBezTo>
                  <a:pt x="9210" y="29784"/>
                  <a:pt x="9224" y="29759"/>
                  <a:pt x="9238" y="29735"/>
                </a:cubicBezTo>
                <a:cubicBezTo>
                  <a:pt x="10457" y="27447"/>
                  <a:pt x="11858" y="25590"/>
                  <a:pt x="13519" y="24057"/>
                </a:cubicBezTo>
                <a:cubicBezTo>
                  <a:pt x="13570" y="24010"/>
                  <a:pt x="13619" y="23961"/>
                  <a:pt x="13666" y="23910"/>
                </a:cubicBezTo>
                <a:cubicBezTo>
                  <a:pt x="15401" y="22030"/>
                  <a:pt x="17091" y="20642"/>
                  <a:pt x="19146" y="19408"/>
                </a:cubicBezTo>
                <a:cubicBezTo>
                  <a:pt x="21518" y="17986"/>
                  <a:pt x="23460" y="17056"/>
                  <a:pt x="25438" y="16394"/>
                </a:cubicBezTo>
                <a:cubicBezTo>
                  <a:pt x="27703" y="15688"/>
                  <a:pt x="29995" y="15259"/>
                  <a:pt x="32252" y="15118"/>
                </a:cubicBezTo>
                <a:cubicBezTo>
                  <a:pt x="32281" y="15116"/>
                  <a:pt x="32310" y="15113"/>
                  <a:pt x="32340" y="15110"/>
                </a:cubicBezTo>
                <a:cubicBezTo>
                  <a:pt x="33070" y="15040"/>
                  <a:pt x="33796" y="15004"/>
                  <a:pt x="34523" y="15004"/>
                </a:cubicBezTo>
                <a:cubicBezTo>
                  <a:pt x="37901" y="15004"/>
                  <a:pt x="41277" y="15773"/>
                  <a:pt x="44978" y="17370"/>
                </a:cubicBezTo>
                <a:cubicBezTo>
                  <a:pt x="49220" y="19419"/>
                  <a:pt x="52063" y="21754"/>
                  <a:pt x="54470" y="25168"/>
                </a:cubicBezTo>
                <a:cubicBezTo>
                  <a:pt x="55644" y="26932"/>
                  <a:pt x="56539" y="28757"/>
                  <a:pt x="57331" y="30469"/>
                </a:cubicBezTo>
                <a:cubicBezTo>
                  <a:pt x="58670" y="33846"/>
                  <a:pt x="59113" y="37426"/>
                  <a:pt x="58688" y="41411"/>
                </a:cubicBezTo>
                <a:cubicBezTo>
                  <a:pt x="58278" y="44807"/>
                  <a:pt x="57084" y="47781"/>
                  <a:pt x="54818" y="51048"/>
                </a:cubicBezTo>
                <a:cubicBezTo>
                  <a:pt x="52767" y="53771"/>
                  <a:pt x="50481" y="55676"/>
                  <a:pt x="47412" y="57216"/>
                </a:cubicBezTo>
                <a:cubicBezTo>
                  <a:pt x="45193" y="58245"/>
                  <a:pt x="42807" y="58763"/>
                  <a:pt x="40339" y="58763"/>
                </a:cubicBezTo>
                <a:cubicBezTo>
                  <a:pt x="38455" y="58763"/>
                  <a:pt x="36522" y="58461"/>
                  <a:pt x="34581" y="57855"/>
                </a:cubicBezTo>
                <a:cubicBezTo>
                  <a:pt x="30833" y="56648"/>
                  <a:pt x="27885" y="54165"/>
                  <a:pt x="26051" y="50673"/>
                </a:cubicBezTo>
                <a:cubicBezTo>
                  <a:pt x="25058" y="48380"/>
                  <a:pt x="24595" y="46269"/>
                  <a:pt x="24595" y="44033"/>
                </a:cubicBezTo>
                <a:cubicBezTo>
                  <a:pt x="24595" y="42044"/>
                  <a:pt x="25148" y="40303"/>
                  <a:pt x="26285" y="38711"/>
                </a:cubicBezTo>
                <a:cubicBezTo>
                  <a:pt x="26288" y="38708"/>
                  <a:pt x="26290" y="38704"/>
                  <a:pt x="26293" y="38701"/>
                </a:cubicBezTo>
                <a:cubicBezTo>
                  <a:pt x="28103" y="36137"/>
                  <a:pt x="29800" y="34862"/>
                  <a:pt x="32137" y="34315"/>
                </a:cubicBezTo>
                <a:cubicBezTo>
                  <a:pt x="32732" y="34214"/>
                  <a:pt x="33299" y="34163"/>
                  <a:pt x="33842" y="34163"/>
                </a:cubicBezTo>
                <a:cubicBezTo>
                  <a:pt x="35247" y="34163"/>
                  <a:pt x="36498" y="34505"/>
                  <a:pt x="37686" y="35207"/>
                </a:cubicBezTo>
                <a:cubicBezTo>
                  <a:pt x="39399" y="36367"/>
                  <a:pt x="40156" y="37761"/>
                  <a:pt x="39937" y="39356"/>
                </a:cubicBezTo>
                <a:cubicBezTo>
                  <a:pt x="39821" y="39827"/>
                  <a:pt x="39611" y="40204"/>
                  <a:pt x="39280" y="40521"/>
                </a:cubicBezTo>
                <a:cubicBezTo>
                  <a:pt x="38762" y="39418"/>
                  <a:pt x="37649" y="37392"/>
                  <a:pt x="34977" y="37392"/>
                </a:cubicBezTo>
                <a:cubicBezTo>
                  <a:pt x="34827" y="37392"/>
                  <a:pt x="34672" y="37399"/>
                  <a:pt x="34512" y="37412"/>
                </a:cubicBezTo>
                <a:cubicBezTo>
                  <a:pt x="34462" y="37417"/>
                  <a:pt x="34411" y="37423"/>
                  <a:pt x="34361" y="37430"/>
                </a:cubicBezTo>
                <a:cubicBezTo>
                  <a:pt x="32412" y="37708"/>
                  <a:pt x="30806" y="38796"/>
                  <a:pt x="29836" y="40492"/>
                </a:cubicBezTo>
                <a:cubicBezTo>
                  <a:pt x="28643" y="42581"/>
                  <a:pt x="28525" y="45515"/>
                  <a:pt x="29535" y="47968"/>
                </a:cubicBezTo>
                <a:cubicBezTo>
                  <a:pt x="29538" y="47976"/>
                  <a:pt x="29540" y="47982"/>
                  <a:pt x="29543" y="47988"/>
                </a:cubicBezTo>
                <a:cubicBezTo>
                  <a:pt x="31115" y="51723"/>
                  <a:pt x="34839" y="54173"/>
                  <a:pt x="39260" y="54383"/>
                </a:cubicBezTo>
                <a:cubicBezTo>
                  <a:pt x="39301" y="54386"/>
                  <a:pt x="39342" y="54386"/>
                  <a:pt x="39384" y="54386"/>
                </a:cubicBezTo>
                <a:cubicBezTo>
                  <a:pt x="43495" y="54386"/>
                  <a:pt x="46879" y="53086"/>
                  <a:pt x="49442" y="50523"/>
                </a:cubicBezTo>
                <a:cubicBezTo>
                  <a:pt x="49456" y="50509"/>
                  <a:pt x="49470" y="50495"/>
                  <a:pt x="49484" y="50481"/>
                </a:cubicBezTo>
                <a:cubicBezTo>
                  <a:pt x="53636" y="46140"/>
                  <a:pt x="55248" y="40572"/>
                  <a:pt x="54024" y="34799"/>
                </a:cubicBezTo>
                <a:cubicBezTo>
                  <a:pt x="52987" y="29954"/>
                  <a:pt x="50248" y="26079"/>
                  <a:pt x="45653" y="22954"/>
                </a:cubicBezTo>
                <a:cubicBezTo>
                  <a:pt x="45647" y="22950"/>
                  <a:pt x="45640" y="22945"/>
                  <a:pt x="45634" y="22940"/>
                </a:cubicBezTo>
                <a:cubicBezTo>
                  <a:pt x="42563" y="20895"/>
                  <a:pt x="39373" y="19773"/>
                  <a:pt x="35594" y="19413"/>
                </a:cubicBezTo>
                <a:cubicBezTo>
                  <a:pt x="35564" y="19410"/>
                  <a:pt x="35533" y="19408"/>
                  <a:pt x="35501" y="19407"/>
                </a:cubicBezTo>
                <a:cubicBezTo>
                  <a:pt x="35020" y="19379"/>
                  <a:pt x="34541" y="19364"/>
                  <a:pt x="34065" y="19364"/>
                </a:cubicBezTo>
                <a:cubicBezTo>
                  <a:pt x="28762" y="19364"/>
                  <a:pt x="23765" y="21117"/>
                  <a:pt x="19193" y="24585"/>
                </a:cubicBezTo>
                <a:cubicBezTo>
                  <a:pt x="19158" y="24611"/>
                  <a:pt x="19123" y="24638"/>
                  <a:pt x="19089" y="24667"/>
                </a:cubicBezTo>
                <a:cubicBezTo>
                  <a:pt x="15802" y="27435"/>
                  <a:pt x="13383" y="30752"/>
                  <a:pt x="11693" y="34810"/>
                </a:cubicBezTo>
                <a:cubicBezTo>
                  <a:pt x="11670" y="34868"/>
                  <a:pt x="11647" y="34928"/>
                  <a:pt x="11627" y="34988"/>
                </a:cubicBezTo>
                <a:cubicBezTo>
                  <a:pt x="10945" y="37033"/>
                  <a:pt x="10445" y="39070"/>
                  <a:pt x="10008" y="40967"/>
                </a:cubicBezTo>
                <a:cubicBezTo>
                  <a:pt x="9993" y="41034"/>
                  <a:pt x="9979" y="41102"/>
                  <a:pt x="9970" y="41169"/>
                </a:cubicBezTo>
                <a:cubicBezTo>
                  <a:pt x="9290" y="45752"/>
                  <a:pt x="9920" y="50385"/>
                  <a:pt x="11838" y="54936"/>
                </a:cubicBezTo>
                <a:cubicBezTo>
                  <a:pt x="12592" y="56883"/>
                  <a:pt x="13626" y="58802"/>
                  <a:pt x="15189" y="61146"/>
                </a:cubicBezTo>
                <a:cubicBezTo>
                  <a:pt x="15215" y="61186"/>
                  <a:pt x="15243" y="61225"/>
                  <a:pt x="15272" y="61263"/>
                </a:cubicBezTo>
                <a:cubicBezTo>
                  <a:pt x="16915" y="63454"/>
                  <a:pt x="18433" y="65075"/>
                  <a:pt x="20196" y="66517"/>
                </a:cubicBezTo>
                <a:cubicBezTo>
                  <a:pt x="21959" y="67987"/>
                  <a:pt x="23967" y="69311"/>
                  <a:pt x="26515" y="70682"/>
                </a:cubicBezTo>
                <a:cubicBezTo>
                  <a:pt x="26559" y="70707"/>
                  <a:pt x="26605" y="70730"/>
                  <a:pt x="26653" y="70751"/>
                </a:cubicBezTo>
                <a:cubicBezTo>
                  <a:pt x="30753" y="72655"/>
                  <a:pt x="34874" y="73592"/>
                  <a:pt x="39175" y="73592"/>
                </a:cubicBezTo>
                <a:cubicBezTo>
                  <a:pt x="40078" y="73592"/>
                  <a:pt x="40990" y="73551"/>
                  <a:pt x="41911" y="73468"/>
                </a:cubicBezTo>
                <a:cubicBezTo>
                  <a:pt x="44578" y="73298"/>
                  <a:pt x="47277" y="72791"/>
                  <a:pt x="49936" y="71960"/>
                </a:cubicBezTo>
                <a:cubicBezTo>
                  <a:pt x="52941" y="71021"/>
                  <a:pt x="55225" y="69954"/>
                  <a:pt x="57567" y="68396"/>
                </a:cubicBezTo>
                <a:cubicBezTo>
                  <a:pt x="60164" y="66723"/>
                  <a:pt x="62242" y="65026"/>
                  <a:pt x="63917" y="63209"/>
                </a:cubicBezTo>
                <a:cubicBezTo>
                  <a:pt x="65999" y="61117"/>
                  <a:pt x="67705" y="58805"/>
                  <a:pt x="69128" y="56143"/>
                </a:cubicBezTo>
                <a:cubicBezTo>
                  <a:pt x="70751" y="53252"/>
                  <a:pt x="71845" y="50567"/>
                  <a:pt x="72471" y="47936"/>
                </a:cubicBezTo>
                <a:cubicBezTo>
                  <a:pt x="73255" y="45091"/>
                  <a:pt x="73638" y="42138"/>
                  <a:pt x="73638" y="38912"/>
                </a:cubicBezTo>
                <a:cubicBezTo>
                  <a:pt x="73638" y="35591"/>
                  <a:pt x="73270" y="32637"/>
                  <a:pt x="72481" y="29621"/>
                </a:cubicBezTo>
                <a:cubicBezTo>
                  <a:pt x="71969" y="27225"/>
                  <a:pt x="71104" y="25138"/>
                  <a:pt x="70264" y="23118"/>
                </a:cubicBezTo>
                <a:cubicBezTo>
                  <a:pt x="69985" y="22445"/>
                  <a:pt x="69697" y="21750"/>
                  <a:pt x="69426" y="21054"/>
                </a:cubicBezTo>
                <a:cubicBezTo>
                  <a:pt x="69354" y="20869"/>
                  <a:pt x="69259" y="20691"/>
                  <a:pt x="69145" y="20525"/>
                </a:cubicBezTo>
                <a:cubicBezTo>
                  <a:pt x="68880" y="20139"/>
                  <a:pt x="68620" y="19753"/>
                  <a:pt x="68358" y="19368"/>
                </a:cubicBezTo>
                <a:cubicBezTo>
                  <a:pt x="66928" y="17257"/>
                  <a:pt x="65449" y="15075"/>
                  <a:pt x="63476" y="13087"/>
                </a:cubicBezTo>
                <a:cubicBezTo>
                  <a:pt x="61841" y="11215"/>
                  <a:pt x="59979" y="9658"/>
                  <a:pt x="58178" y="8152"/>
                </a:cubicBezTo>
                <a:cubicBezTo>
                  <a:pt x="57605" y="7674"/>
                  <a:pt x="57012" y="7177"/>
                  <a:pt x="56447" y="6688"/>
                </a:cubicBezTo>
                <a:cubicBezTo>
                  <a:pt x="56283" y="6546"/>
                  <a:pt x="56102" y="6425"/>
                  <a:pt x="55909" y="6328"/>
                </a:cubicBezTo>
                <a:cubicBezTo>
                  <a:pt x="54485" y="5617"/>
                  <a:pt x="53052" y="4940"/>
                  <a:pt x="51666" y="4286"/>
                </a:cubicBezTo>
                <a:cubicBezTo>
                  <a:pt x="50305" y="3643"/>
                  <a:pt x="48898" y="2978"/>
                  <a:pt x="47528" y="2293"/>
                </a:cubicBezTo>
                <a:cubicBezTo>
                  <a:pt x="47321" y="2191"/>
                  <a:pt x="47104" y="2116"/>
                  <a:pt x="46877" y="2070"/>
                </a:cubicBezTo>
                <a:cubicBezTo>
                  <a:pt x="45349" y="1765"/>
                  <a:pt x="43745" y="1412"/>
                  <a:pt x="42194" y="1072"/>
                </a:cubicBezTo>
                <a:cubicBezTo>
                  <a:pt x="40617" y="726"/>
                  <a:pt x="38987" y="367"/>
                  <a:pt x="37410" y="52"/>
                </a:cubicBezTo>
                <a:cubicBezTo>
                  <a:pt x="37239" y="17"/>
                  <a:pt x="37068" y="1"/>
                  <a:pt x="36900" y="1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690" name="Google Shape;1690;p40"/>
          <p:cNvGrpSpPr/>
          <p:nvPr/>
        </p:nvGrpSpPr>
        <p:grpSpPr>
          <a:xfrm>
            <a:off x="462600" y="535100"/>
            <a:ext cx="9361800" cy="17341800"/>
            <a:chOff x="534550" y="535100"/>
            <a:chExt cx="9361800" cy="17341800"/>
          </a:xfrm>
        </p:grpSpPr>
        <p:sp>
          <p:nvSpPr>
            <p:cNvPr id="1691" name="Google Shape;1691;p40"/>
            <p:cNvSpPr/>
            <p:nvPr/>
          </p:nvSpPr>
          <p:spPr>
            <a:xfrm>
              <a:off x="534550" y="535100"/>
              <a:ext cx="9361800" cy="17341800"/>
            </a:xfrm>
            <a:prstGeom prst="roundRect">
              <a:avLst>
                <a:gd name="adj" fmla="val 2267"/>
              </a:avLst>
            </a:prstGeom>
            <a:solidFill>
              <a:schemeClr val="lt1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2" name="Google Shape;1692;p40"/>
            <p:cNvSpPr/>
            <p:nvPr/>
          </p:nvSpPr>
          <p:spPr>
            <a:xfrm>
              <a:off x="534550" y="535100"/>
              <a:ext cx="9361800" cy="542100"/>
            </a:xfrm>
            <a:prstGeom prst="roundRect">
              <a:avLst>
                <a:gd name="adj" fmla="val 35501"/>
              </a:avLst>
            </a:prstGeom>
            <a:solidFill>
              <a:schemeClr val="accent5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3" name="Google Shape;1693;p40"/>
            <p:cNvSpPr/>
            <p:nvPr/>
          </p:nvSpPr>
          <p:spPr>
            <a:xfrm>
              <a:off x="881875" y="678527"/>
              <a:ext cx="224400" cy="2244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4" name="Google Shape;1694;p40"/>
            <p:cNvSpPr/>
            <p:nvPr/>
          </p:nvSpPr>
          <p:spPr>
            <a:xfrm>
              <a:off x="1281848" y="678527"/>
              <a:ext cx="224400" cy="2244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5" name="Google Shape;1695;p40"/>
            <p:cNvSpPr/>
            <p:nvPr/>
          </p:nvSpPr>
          <p:spPr>
            <a:xfrm>
              <a:off x="1681821" y="678527"/>
              <a:ext cx="224400" cy="2244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5_1">
    <p:bg>
      <p:bgPr>
        <a:solidFill>
          <a:schemeClr val="accent3"/>
        </a:solidFill>
        <a:effectLst/>
      </p:bgPr>
    </p:bg>
    <p:spTree>
      <p:nvGrpSpPr>
        <p:cNvPr id="1" name="Shape 16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97" name="Google Shape;1697;p41"/>
          <p:cNvGrpSpPr/>
          <p:nvPr/>
        </p:nvGrpSpPr>
        <p:grpSpPr>
          <a:xfrm>
            <a:off x="264000" y="8796213"/>
            <a:ext cx="419402" cy="542098"/>
            <a:chOff x="2709850" y="3490863"/>
            <a:chExt cx="419402" cy="542098"/>
          </a:xfrm>
        </p:grpSpPr>
        <p:sp>
          <p:nvSpPr>
            <p:cNvPr id="1698" name="Google Shape;1698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99" name="Google Shape;1699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0" name="Google Shape;1700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1" name="Google Shape;1701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2" name="Google Shape;1702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3" name="Google Shape;1703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04" name="Google Shape;1704;p41"/>
          <p:cNvGrpSpPr/>
          <p:nvPr/>
        </p:nvGrpSpPr>
        <p:grpSpPr>
          <a:xfrm>
            <a:off x="73200" y="4452538"/>
            <a:ext cx="419402" cy="542098"/>
            <a:chOff x="2709850" y="3490863"/>
            <a:chExt cx="419402" cy="542098"/>
          </a:xfrm>
        </p:grpSpPr>
        <p:sp>
          <p:nvSpPr>
            <p:cNvPr id="1705" name="Google Shape;1705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6" name="Google Shape;1706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7" name="Google Shape;1707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8" name="Google Shape;1708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9" name="Google Shape;1709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0" name="Google Shape;1710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11" name="Google Shape;1711;p41"/>
          <p:cNvGrpSpPr/>
          <p:nvPr/>
        </p:nvGrpSpPr>
        <p:grpSpPr>
          <a:xfrm>
            <a:off x="264000" y="1169963"/>
            <a:ext cx="419402" cy="542098"/>
            <a:chOff x="2709850" y="3490863"/>
            <a:chExt cx="419402" cy="542098"/>
          </a:xfrm>
        </p:grpSpPr>
        <p:sp>
          <p:nvSpPr>
            <p:cNvPr id="1712" name="Google Shape;1712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3" name="Google Shape;1713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4" name="Google Shape;1714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5" name="Google Shape;1715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6" name="Google Shape;1716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7" name="Google Shape;1717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18" name="Google Shape;1718;p41"/>
          <p:cNvGrpSpPr/>
          <p:nvPr/>
        </p:nvGrpSpPr>
        <p:grpSpPr>
          <a:xfrm>
            <a:off x="3382875" y="17385488"/>
            <a:ext cx="419402" cy="542098"/>
            <a:chOff x="2709850" y="3490863"/>
            <a:chExt cx="419402" cy="542098"/>
          </a:xfrm>
        </p:grpSpPr>
        <p:sp>
          <p:nvSpPr>
            <p:cNvPr id="1719" name="Google Shape;1719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0" name="Google Shape;1720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1" name="Google Shape;1721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2" name="Google Shape;1722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3" name="Google Shape;1723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4" name="Google Shape;1724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25" name="Google Shape;1725;p41"/>
          <p:cNvGrpSpPr/>
          <p:nvPr/>
        </p:nvGrpSpPr>
        <p:grpSpPr>
          <a:xfrm>
            <a:off x="8337075" y="17843613"/>
            <a:ext cx="419402" cy="542098"/>
            <a:chOff x="2709850" y="3490863"/>
            <a:chExt cx="419402" cy="542098"/>
          </a:xfrm>
        </p:grpSpPr>
        <p:sp>
          <p:nvSpPr>
            <p:cNvPr id="1726" name="Google Shape;1726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7" name="Google Shape;1727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8" name="Google Shape;1728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9" name="Google Shape;1729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0" name="Google Shape;1730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1" name="Google Shape;1731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32" name="Google Shape;1732;p41"/>
          <p:cNvGrpSpPr/>
          <p:nvPr/>
        </p:nvGrpSpPr>
        <p:grpSpPr>
          <a:xfrm>
            <a:off x="7917675" y="-207237"/>
            <a:ext cx="419402" cy="542098"/>
            <a:chOff x="2709850" y="3490863"/>
            <a:chExt cx="419402" cy="542098"/>
          </a:xfrm>
        </p:grpSpPr>
        <p:sp>
          <p:nvSpPr>
            <p:cNvPr id="1733" name="Google Shape;1733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4" name="Google Shape;1734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5" name="Google Shape;1735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6" name="Google Shape;1736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7" name="Google Shape;1737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8" name="Google Shape;1738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39" name="Google Shape;1739;p41"/>
          <p:cNvGrpSpPr/>
          <p:nvPr/>
        </p:nvGrpSpPr>
        <p:grpSpPr>
          <a:xfrm>
            <a:off x="9489000" y="3344188"/>
            <a:ext cx="419402" cy="542098"/>
            <a:chOff x="2709850" y="3490863"/>
            <a:chExt cx="419402" cy="542098"/>
          </a:xfrm>
        </p:grpSpPr>
        <p:sp>
          <p:nvSpPr>
            <p:cNvPr id="1740" name="Google Shape;1740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1" name="Google Shape;1741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2" name="Google Shape;1742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3" name="Google Shape;1743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4" name="Google Shape;1744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5" name="Google Shape;1745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46" name="Google Shape;1746;p41"/>
          <p:cNvGrpSpPr/>
          <p:nvPr/>
        </p:nvGrpSpPr>
        <p:grpSpPr>
          <a:xfrm rot="9329266">
            <a:off x="73029" y="6697761"/>
            <a:ext cx="419414" cy="542114"/>
            <a:chOff x="2709850" y="3490863"/>
            <a:chExt cx="419402" cy="542098"/>
          </a:xfrm>
        </p:grpSpPr>
        <p:sp>
          <p:nvSpPr>
            <p:cNvPr id="1747" name="Google Shape;1747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8" name="Google Shape;1748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9" name="Google Shape;1749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0" name="Google Shape;1750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1" name="Google Shape;1751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2" name="Google Shape;1752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53" name="Google Shape;1753;p41"/>
          <p:cNvGrpSpPr/>
          <p:nvPr/>
        </p:nvGrpSpPr>
        <p:grpSpPr>
          <a:xfrm rot="-5878374">
            <a:off x="340078" y="2983673"/>
            <a:ext cx="419387" cy="542080"/>
            <a:chOff x="2709850" y="3490863"/>
            <a:chExt cx="419402" cy="542098"/>
          </a:xfrm>
        </p:grpSpPr>
        <p:sp>
          <p:nvSpPr>
            <p:cNvPr id="1754" name="Google Shape;1754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5" name="Google Shape;1755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6" name="Google Shape;1756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7" name="Google Shape;1757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8" name="Google Shape;1758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9" name="Google Shape;1759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60" name="Google Shape;1760;p41"/>
          <p:cNvGrpSpPr/>
          <p:nvPr/>
        </p:nvGrpSpPr>
        <p:grpSpPr>
          <a:xfrm rot="-5773046">
            <a:off x="1506073" y="17652630"/>
            <a:ext cx="419394" cy="542088"/>
            <a:chOff x="2709850" y="3490863"/>
            <a:chExt cx="419402" cy="542098"/>
          </a:xfrm>
        </p:grpSpPr>
        <p:sp>
          <p:nvSpPr>
            <p:cNvPr id="1761" name="Google Shape;1761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2" name="Google Shape;1762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3" name="Google Shape;1763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4" name="Google Shape;1764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5" name="Google Shape;1765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6" name="Google Shape;1766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67" name="Google Shape;1767;p41"/>
          <p:cNvGrpSpPr/>
          <p:nvPr/>
        </p:nvGrpSpPr>
        <p:grpSpPr>
          <a:xfrm rot="4671986">
            <a:off x="5859714" y="17843642"/>
            <a:ext cx="419419" cy="542120"/>
            <a:chOff x="2709850" y="3490863"/>
            <a:chExt cx="419402" cy="542098"/>
          </a:xfrm>
        </p:grpSpPr>
        <p:sp>
          <p:nvSpPr>
            <p:cNvPr id="1768" name="Google Shape;1768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69" name="Google Shape;1769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0" name="Google Shape;1770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1" name="Google Shape;1771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2" name="Google Shape;1772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3" name="Google Shape;1773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74" name="Google Shape;1774;p41"/>
          <p:cNvGrpSpPr/>
          <p:nvPr/>
        </p:nvGrpSpPr>
        <p:grpSpPr>
          <a:xfrm rot="-5722933">
            <a:off x="9567766" y="7302552"/>
            <a:ext cx="419405" cy="542103"/>
            <a:chOff x="2709850" y="3490863"/>
            <a:chExt cx="419402" cy="542098"/>
          </a:xfrm>
        </p:grpSpPr>
        <p:sp>
          <p:nvSpPr>
            <p:cNvPr id="1775" name="Google Shape;1775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6" name="Google Shape;1776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7" name="Google Shape;1777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8" name="Google Shape;1778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9" name="Google Shape;1779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0" name="Google Shape;1780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81" name="Google Shape;1781;p41"/>
          <p:cNvGrpSpPr/>
          <p:nvPr/>
        </p:nvGrpSpPr>
        <p:grpSpPr>
          <a:xfrm rot="9549819">
            <a:off x="9772065" y="8945968"/>
            <a:ext cx="419402" cy="542098"/>
            <a:chOff x="2709850" y="3490863"/>
            <a:chExt cx="419402" cy="542098"/>
          </a:xfrm>
        </p:grpSpPr>
        <p:sp>
          <p:nvSpPr>
            <p:cNvPr id="1782" name="Google Shape;1782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3" name="Google Shape;1783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4" name="Google Shape;1784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5" name="Google Shape;1785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6" name="Google Shape;1786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7" name="Google Shape;1787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88" name="Google Shape;1788;p41"/>
          <p:cNvGrpSpPr/>
          <p:nvPr/>
        </p:nvGrpSpPr>
        <p:grpSpPr>
          <a:xfrm rot="7357421">
            <a:off x="9717763" y="4994481"/>
            <a:ext cx="419387" cy="542079"/>
            <a:chOff x="2709850" y="3490863"/>
            <a:chExt cx="419402" cy="542098"/>
          </a:xfrm>
        </p:grpSpPr>
        <p:sp>
          <p:nvSpPr>
            <p:cNvPr id="1789" name="Google Shape;1789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0" name="Google Shape;1790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1" name="Google Shape;1791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2" name="Google Shape;1792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3" name="Google Shape;1793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4" name="Google Shape;1794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95" name="Google Shape;1795;p41"/>
          <p:cNvGrpSpPr/>
          <p:nvPr/>
        </p:nvGrpSpPr>
        <p:grpSpPr>
          <a:xfrm rot="10800000">
            <a:off x="1506063" y="-367138"/>
            <a:ext cx="419402" cy="542098"/>
            <a:chOff x="2709850" y="3490863"/>
            <a:chExt cx="419402" cy="542098"/>
          </a:xfrm>
        </p:grpSpPr>
        <p:sp>
          <p:nvSpPr>
            <p:cNvPr id="1796" name="Google Shape;1796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7" name="Google Shape;1797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8" name="Google Shape;1798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9" name="Google Shape;1799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0" name="Google Shape;1800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1" name="Google Shape;1801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02" name="Google Shape;1802;p41"/>
          <p:cNvGrpSpPr/>
          <p:nvPr/>
        </p:nvGrpSpPr>
        <p:grpSpPr>
          <a:xfrm rot="-5017614">
            <a:off x="9671796" y="1496831"/>
            <a:ext cx="419393" cy="542087"/>
            <a:chOff x="2709850" y="3490863"/>
            <a:chExt cx="419402" cy="542098"/>
          </a:xfrm>
        </p:grpSpPr>
        <p:sp>
          <p:nvSpPr>
            <p:cNvPr id="1803" name="Google Shape;1803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4" name="Google Shape;1804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5" name="Google Shape;1805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6" name="Google Shape;1806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7" name="Google Shape;1807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8" name="Google Shape;1808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09" name="Google Shape;1809;p41"/>
          <p:cNvGrpSpPr/>
          <p:nvPr/>
        </p:nvGrpSpPr>
        <p:grpSpPr>
          <a:xfrm rot="3881895">
            <a:off x="10021329" y="-207248"/>
            <a:ext cx="419416" cy="542116"/>
            <a:chOff x="2709850" y="3490863"/>
            <a:chExt cx="419402" cy="542098"/>
          </a:xfrm>
        </p:grpSpPr>
        <p:sp>
          <p:nvSpPr>
            <p:cNvPr id="1810" name="Google Shape;1810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1" name="Google Shape;1811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2" name="Google Shape;1812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3" name="Google Shape;1813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4" name="Google Shape;1814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5" name="Google Shape;1815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16" name="Google Shape;1816;p41"/>
          <p:cNvGrpSpPr/>
          <p:nvPr/>
        </p:nvGrpSpPr>
        <p:grpSpPr>
          <a:xfrm rot="4916424">
            <a:off x="3470946" y="309428"/>
            <a:ext cx="419392" cy="542086"/>
            <a:chOff x="2709850" y="3490863"/>
            <a:chExt cx="419402" cy="542098"/>
          </a:xfrm>
        </p:grpSpPr>
        <p:sp>
          <p:nvSpPr>
            <p:cNvPr id="1817" name="Google Shape;1817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8" name="Google Shape;1818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9" name="Google Shape;1819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0" name="Google Shape;1820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1" name="Google Shape;1821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2" name="Google Shape;1822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23" name="Google Shape;1823;p41"/>
          <p:cNvGrpSpPr/>
          <p:nvPr/>
        </p:nvGrpSpPr>
        <p:grpSpPr>
          <a:xfrm rot="4916424">
            <a:off x="5701221" y="-181572"/>
            <a:ext cx="419392" cy="542086"/>
            <a:chOff x="2709850" y="3490863"/>
            <a:chExt cx="419402" cy="542098"/>
          </a:xfrm>
        </p:grpSpPr>
        <p:sp>
          <p:nvSpPr>
            <p:cNvPr id="1824" name="Google Shape;1824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5" name="Google Shape;1825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6" name="Google Shape;1826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7" name="Google Shape;1827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8" name="Google Shape;1828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9" name="Google Shape;1829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30" name="Google Shape;1830;p41"/>
          <p:cNvGrpSpPr/>
          <p:nvPr/>
        </p:nvGrpSpPr>
        <p:grpSpPr>
          <a:xfrm>
            <a:off x="92575" y="12163288"/>
            <a:ext cx="419402" cy="542098"/>
            <a:chOff x="2709850" y="3490863"/>
            <a:chExt cx="419402" cy="542098"/>
          </a:xfrm>
        </p:grpSpPr>
        <p:sp>
          <p:nvSpPr>
            <p:cNvPr id="1831" name="Google Shape;1831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2" name="Google Shape;1832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3" name="Google Shape;1833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4" name="Google Shape;1834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5" name="Google Shape;1835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6" name="Google Shape;1836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37" name="Google Shape;1837;p41"/>
          <p:cNvGrpSpPr/>
          <p:nvPr/>
        </p:nvGrpSpPr>
        <p:grpSpPr>
          <a:xfrm>
            <a:off x="9508375" y="11054938"/>
            <a:ext cx="419402" cy="542098"/>
            <a:chOff x="2709850" y="3490863"/>
            <a:chExt cx="419402" cy="542098"/>
          </a:xfrm>
        </p:grpSpPr>
        <p:sp>
          <p:nvSpPr>
            <p:cNvPr id="1838" name="Google Shape;1838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9" name="Google Shape;1839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0" name="Google Shape;1840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1" name="Google Shape;1841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2" name="Google Shape;1842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3" name="Google Shape;1843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44" name="Google Shape;1844;p41"/>
          <p:cNvGrpSpPr/>
          <p:nvPr/>
        </p:nvGrpSpPr>
        <p:grpSpPr>
          <a:xfrm rot="9329266">
            <a:off x="92404" y="14408511"/>
            <a:ext cx="419414" cy="542114"/>
            <a:chOff x="2709850" y="3490863"/>
            <a:chExt cx="419402" cy="542098"/>
          </a:xfrm>
        </p:grpSpPr>
        <p:sp>
          <p:nvSpPr>
            <p:cNvPr id="1845" name="Google Shape;1845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6" name="Google Shape;1846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7" name="Google Shape;1847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8" name="Google Shape;1848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9" name="Google Shape;1849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0" name="Google Shape;1850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51" name="Google Shape;1851;p41"/>
          <p:cNvGrpSpPr/>
          <p:nvPr/>
        </p:nvGrpSpPr>
        <p:grpSpPr>
          <a:xfrm rot="-5878374">
            <a:off x="359453" y="10694423"/>
            <a:ext cx="419387" cy="542080"/>
            <a:chOff x="2709850" y="3490863"/>
            <a:chExt cx="419402" cy="542098"/>
          </a:xfrm>
        </p:grpSpPr>
        <p:sp>
          <p:nvSpPr>
            <p:cNvPr id="1852" name="Google Shape;1852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3" name="Google Shape;1853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4" name="Google Shape;1854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5" name="Google Shape;1855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6" name="Google Shape;1856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7" name="Google Shape;1857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58" name="Google Shape;1858;p41"/>
          <p:cNvGrpSpPr/>
          <p:nvPr/>
        </p:nvGrpSpPr>
        <p:grpSpPr>
          <a:xfrm rot="-5722933">
            <a:off x="9587141" y="15013302"/>
            <a:ext cx="419405" cy="542103"/>
            <a:chOff x="2709850" y="3490863"/>
            <a:chExt cx="419402" cy="542098"/>
          </a:xfrm>
        </p:grpSpPr>
        <p:sp>
          <p:nvSpPr>
            <p:cNvPr id="1859" name="Google Shape;1859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0" name="Google Shape;1860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1" name="Google Shape;1861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2" name="Google Shape;1862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3" name="Google Shape;1863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4" name="Google Shape;1864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65" name="Google Shape;1865;p41"/>
          <p:cNvGrpSpPr/>
          <p:nvPr/>
        </p:nvGrpSpPr>
        <p:grpSpPr>
          <a:xfrm rot="7357421">
            <a:off x="9737138" y="12705231"/>
            <a:ext cx="419387" cy="542079"/>
            <a:chOff x="2709850" y="3490863"/>
            <a:chExt cx="419402" cy="542098"/>
          </a:xfrm>
        </p:grpSpPr>
        <p:sp>
          <p:nvSpPr>
            <p:cNvPr id="1866" name="Google Shape;1866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7" name="Google Shape;1867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8" name="Google Shape;1868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9" name="Google Shape;1869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0" name="Google Shape;1870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1" name="Google Shape;1871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72" name="Google Shape;1872;p41"/>
          <p:cNvGrpSpPr/>
          <p:nvPr/>
        </p:nvGrpSpPr>
        <p:grpSpPr>
          <a:xfrm>
            <a:off x="9419288" y="16966225"/>
            <a:ext cx="419402" cy="542098"/>
            <a:chOff x="2709850" y="3490863"/>
            <a:chExt cx="419402" cy="542098"/>
          </a:xfrm>
        </p:grpSpPr>
        <p:sp>
          <p:nvSpPr>
            <p:cNvPr id="1873" name="Google Shape;1873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4" name="Google Shape;1874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5" name="Google Shape;1875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6" name="Google Shape;1876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7" name="Google Shape;1877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8" name="Google Shape;1878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79" name="Google Shape;1879;p41"/>
          <p:cNvGrpSpPr/>
          <p:nvPr/>
        </p:nvGrpSpPr>
        <p:grpSpPr>
          <a:xfrm rot="-5878374">
            <a:off x="270365" y="16605710"/>
            <a:ext cx="419387" cy="542080"/>
            <a:chOff x="2709850" y="3490863"/>
            <a:chExt cx="419402" cy="542098"/>
          </a:xfrm>
        </p:grpSpPr>
        <p:sp>
          <p:nvSpPr>
            <p:cNvPr id="1880" name="Google Shape;1880;p41"/>
            <p:cNvSpPr/>
            <p:nvPr/>
          </p:nvSpPr>
          <p:spPr>
            <a:xfrm>
              <a:off x="2709850" y="3581301"/>
              <a:ext cx="400839" cy="451660"/>
            </a:xfrm>
            <a:custGeom>
              <a:avLst/>
              <a:gdLst/>
              <a:ahLst/>
              <a:cxnLst/>
              <a:rect l="l" t="t" r="r" b="b"/>
              <a:pathLst>
                <a:path w="5096" h="7641" extrusionOk="0">
                  <a:moveTo>
                    <a:pt x="2752" y="1"/>
                  </a:moveTo>
                  <a:cubicBezTo>
                    <a:pt x="2685" y="4"/>
                    <a:pt x="2619" y="8"/>
                    <a:pt x="2555" y="15"/>
                  </a:cubicBezTo>
                  <a:lnTo>
                    <a:pt x="2555" y="16"/>
                  </a:lnTo>
                  <a:cubicBezTo>
                    <a:pt x="1395" y="149"/>
                    <a:pt x="757" y="1086"/>
                    <a:pt x="351" y="2086"/>
                  </a:cubicBezTo>
                  <a:cubicBezTo>
                    <a:pt x="178" y="2525"/>
                    <a:pt x="68" y="2986"/>
                    <a:pt x="26" y="3455"/>
                  </a:cubicBezTo>
                  <a:cubicBezTo>
                    <a:pt x="17" y="3548"/>
                    <a:pt x="11" y="3640"/>
                    <a:pt x="6" y="3734"/>
                  </a:cubicBezTo>
                  <a:lnTo>
                    <a:pt x="6" y="3741"/>
                  </a:lnTo>
                  <a:cubicBezTo>
                    <a:pt x="3" y="3830"/>
                    <a:pt x="0" y="3921"/>
                    <a:pt x="0" y="4009"/>
                  </a:cubicBezTo>
                  <a:cubicBezTo>
                    <a:pt x="0" y="4031"/>
                    <a:pt x="2" y="4052"/>
                    <a:pt x="2" y="4075"/>
                  </a:cubicBezTo>
                  <a:cubicBezTo>
                    <a:pt x="3" y="4146"/>
                    <a:pt x="3" y="4218"/>
                    <a:pt x="8" y="4288"/>
                  </a:cubicBezTo>
                  <a:cubicBezTo>
                    <a:pt x="13" y="4386"/>
                    <a:pt x="19" y="4483"/>
                    <a:pt x="28" y="4579"/>
                  </a:cubicBezTo>
                  <a:cubicBezTo>
                    <a:pt x="118" y="5480"/>
                    <a:pt x="317" y="6438"/>
                    <a:pt x="975" y="7059"/>
                  </a:cubicBezTo>
                  <a:cubicBezTo>
                    <a:pt x="1374" y="7435"/>
                    <a:pt x="1923" y="7641"/>
                    <a:pt x="2470" y="7641"/>
                  </a:cubicBezTo>
                  <a:cubicBezTo>
                    <a:pt x="2682" y="7641"/>
                    <a:pt x="2893" y="7610"/>
                    <a:pt x="3096" y="7546"/>
                  </a:cubicBezTo>
                  <a:cubicBezTo>
                    <a:pt x="3820" y="7319"/>
                    <a:pt x="4401" y="6679"/>
                    <a:pt x="4556" y="5934"/>
                  </a:cubicBezTo>
                  <a:cubicBezTo>
                    <a:pt x="4689" y="5294"/>
                    <a:pt x="4525" y="4555"/>
                    <a:pt x="4660" y="3980"/>
                  </a:cubicBezTo>
                  <a:cubicBezTo>
                    <a:pt x="4679" y="3901"/>
                    <a:pt x="4698" y="3816"/>
                    <a:pt x="4720" y="3729"/>
                  </a:cubicBezTo>
                  <a:cubicBezTo>
                    <a:pt x="4732" y="3677"/>
                    <a:pt x="4744" y="3623"/>
                    <a:pt x="4758" y="3568"/>
                  </a:cubicBezTo>
                  <a:cubicBezTo>
                    <a:pt x="4764" y="3537"/>
                    <a:pt x="4772" y="3507"/>
                    <a:pt x="4780" y="3476"/>
                  </a:cubicBezTo>
                  <a:cubicBezTo>
                    <a:pt x="4790" y="3429"/>
                    <a:pt x="4801" y="3381"/>
                    <a:pt x="4812" y="3334"/>
                  </a:cubicBezTo>
                  <a:lnTo>
                    <a:pt x="4833" y="3242"/>
                  </a:lnTo>
                  <a:cubicBezTo>
                    <a:pt x="4846" y="3187"/>
                    <a:pt x="4858" y="3131"/>
                    <a:pt x="4870" y="3076"/>
                  </a:cubicBezTo>
                  <a:cubicBezTo>
                    <a:pt x="4875" y="3053"/>
                    <a:pt x="4881" y="3030"/>
                    <a:pt x="4885" y="3009"/>
                  </a:cubicBezTo>
                  <a:cubicBezTo>
                    <a:pt x="4902" y="2934"/>
                    <a:pt x="4918" y="2859"/>
                    <a:pt x="4933" y="2785"/>
                  </a:cubicBezTo>
                  <a:cubicBezTo>
                    <a:pt x="4938" y="2764"/>
                    <a:pt x="4941" y="2742"/>
                    <a:pt x="4945" y="2721"/>
                  </a:cubicBezTo>
                  <a:cubicBezTo>
                    <a:pt x="4956" y="2669"/>
                    <a:pt x="4967" y="2616"/>
                    <a:pt x="4976" y="2566"/>
                  </a:cubicBezTo>
                  <a:cubicBezTo>
                    <a:pt x="4980" y="2538"/>
                    <a:pt x="4985" y="2514"/>
                    <a:pt x="4990" y="2486"/>
                  </a:cubicBezTo>
                  <a:cubicBezTo>
                    <a:pt x="4994" y="2460"/>
                    <a:pt x="4999" y="2437"/>
                    <a:pt x="5003" y="2414"/>
                  </a:cubicBezTo>
                  <a:lnTo>
                    <a:pt x="5003" y="2414"/>
                  </a:lnTo>
                  <a:lnTo>
                    <a:pt x="5002" y="2416"/>
                  </a:lnTo>
                  <a:cubicBezTo>
                    <a:pt x="5020" y="2305"/>
                    <a:pt x="5037" y="2198"/>
                    <a:pt x="5048" y="2102"/>
                  </a:cubicBezTo>
                  <a:cubicBezTo>
                    <a:pt x="5095" y="1668"/>
                    <a:pt x="5006" y="1201"/>
                    <a:pt x="4728" y="816"/>
                  </a:cubicBezTo>
                  <a:lnTo>
                    <a:pt x="4723" y="810"/>
                  </a:lnTo>
                  <a:cubicBezTo>
                    <a:pt x="4682" y="755"/>
                    <a:pt x="4639" y="703"/>
                    <a:pt x="4593" y="654"/>
                  </a:cubicBezTo>
                  <a:cubicBezTo>
                    <a:pt x="4584" y="644"/>
                    <a:pt x="4574" y="635"/>
                    <a:pt x="4567" y="628"/>
                  </a:cubicBezTo>
                  <a:cubicBezTo>
                    <a:pt x="4519" y="580"/>
                    <a:pt x="4470" y="534"/>
                    <a:pt x="4418" y="493"/>
                  </a:cubicBezTo>
                  <a:cubicBezTo>
                    <a:pt x="4410" y="487"/>
                    <a:pt x="4404" y="482"/>
                    <a:pt x="4397" y="476"/>
                  </a:cubicBezTo>
                  <a:cubicBezTo>
                    <a:pt x="4335" y="427"/>
                    <a:pt x="4269" y="382"/>
                    <a:pt x="4200" y="342"/>
                  </a:cubicBezTo>
                  <a:cubicBezTo>
                    <a:pt x="4191" y="336"/>
                    <a:pt x="4181" y="332"/>
                    <a:pt x="4171" y="327"/>
                  </a:cubicBezTo>
                  <a:cubicBezTo>
                    <a:pt x="4113" y="293"/>
                    <a:pt x="4050" y="261"/>
                    <a:pt x="3984" y="231"/>
                  </a:cubicBezTo>
                  <a:cubicBezTo>
                    <a:pt x="3960" y="220"/>
                    <a:pt x="3937" y="212"/>
                    <a:pt x="3912" y="202"/>
                  </a:cubicBezTo>
                  <a:cubicBezTo>
                    <a:pt x="3854" y="179"/>
                    <a:pt x="3793" y="156"/>
                    <a:pt x="3729" y="136"/>
                  </a:cubicBezTo>
                  <a:cubicBezTo>
                    <a:pt x="3704" y="128"/>
                    <a:pt x="3678" y="120"/>
                    <a:pt x="3652" y="113"/>
                  </a:cubicBezTo>
                  <a:cubicBezTo>
                    <a:pt x="3558" y="85"/>
                    <a:pt x="3465" y="64"/>
                    <a:pt x="3368" y="47"/>
                  </a:cubicBezTo>
                  <a:cubicBezTo>
                    <a:pt x="3275" y="30"/>
                    <a:pt x="3186" y="19"/>
                    <a:pt x="3097" y="11"/>
                  </a:cubicBezTo>
                  <a:cubicBezTo>
                    <a:pt x="3070" y="10"/>
                    <a:pt x="3042" y="8"/>
                    <a:pt x="3016" y="5"/>
                  </a:cubicBezTo>
                  <a:cubicBezTo>
                    <a:pt x="2952" y="2"/>
                    <a:pt x="2890" y="1"/>
                    <a:pt x="2829" y="1"/>
                  </a:cubicBezTo>
                  <a:close/>
                </a:path>
              </a:pathLst>
            </a:custGeom>
            <a:solidFill>
              <a:srgbClr val="B9E5F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1" name="Google Shape;1881;p41"/>
            <p:cNvSpPr/>
            <p:nvPr/>
          </p:nvSpPr>
          <p:spPr>
            <a:xfrm>
              <a:off x="3085517" y="3696330"/>
              <a:ext cx="79" cy="59"/>
            </a:xfrm>
            <a:custGeom>
              <a:avLst/>
              <a:gdLst/>
              <a:ahLst/>
              <a:cxnLst/>
              <a:rect l="l" t="t" r="r" b="b"/>
              <a:pathLst>
                <a:path w="1" h="1" extrusionOk="0">
                  <a:moveTo>
                    <a:pt x="1" y="1"/>
                  </a:move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2" name="Google Shape;1882;p41"/>
            <p:cNvSpPr/>
            <p:nvPr/>
          </p:nvSpPr>
          <p:spPr>
            <a:xfrm>
              <a:off x="2720469" y="3490863"/>
              <a:ext cx="408783" cy="451896"/>
            </a:xfrm>
            <a:custGeom>
              <a:avLst/>
              <a:gdLst/>
              <a:ahLst/>
              <a:cxnLst/>
              <a:rect l="l" t="t" r="r" b="b"/>
              <a:pathLst>
                <a:path w="5197" h="7645" extrusionOk="0">
                  <a:moveTo>
                    <a:pt x="2895" y="1"/>
                  </a:moveTo>
                  <a:cubicBezTo>
                    <a:pt x="1552" y="1"/>
                    <a:pt x="845" y="1009"/>
                    <a:pt x="408" y="2089"/>
                  </a:cubicBezTo>
                  <a:cubicBezTo>
                    <a:pt x="91" y="2870"/>
                    <a:pt x="0" y="3743"/>
                    <a:pt x="83" y="4583"/>
                  </a:cubicBezTo>
                  <a:cubicBezTo>
                    <a:pt x="173" y="5483"/>
                    <a:pt x="372" y="6440"/>
                    <a:pt x="1030" y="7063"/>
                  </a:cubicBezTo>
                  <a:cubicBezTo>
                    <a:pt x="1428" y="7438"/>
                    <a:pt x="1977" y="7644"/>
                    <a:pt x="2524" y="7644"/>
                  </a:cubicBezTo>
                  <a:cubicBezTo>
                    <a:pt x="2736" y="7644"/>
                    <a:pt x="2947" y="7614"/>
                    <a:pt x="3149" y="7550"/>
                  </a:cubicBezTo>
                  <a:cubicBezTo>
                    <a:pt x="3875" y="7322"/>
                    <a:pt x="4455" y="6681"/>
                    <a:pt x="4611" y="5936"/>
                  </a:cubicBezTo>
                  <a:cubicBezTo>
                    <a:pt x="4744" y="5297"/>
                    <a:pt x="4579" y="4557"/>
                    <a:pt x="4715" y="3983"/>
                  </a:cubicBezTo>
                  <a:cubicBezTo>
                    <a:pt x="4850" y="3408"/>
                    <a:pt x="5045" y="2617"/>
                    <a:pt x="5103" y="2105"/>
                  </a:cubicBezTo>
                  <a:cubicBezTo>
                    <a:pt x="5196" y="1258"/>
                    <a:pt x="4781" y="288"/>
                    <a:pt x="3425" y="49"/>
                  </a:cubicBezTo>
                  <a:cubicBezTo>
                    <a:pt x="3238" y="16"/>
                    <a:pt x="3062" y="1"/>
                    <a:pt x="2895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3" name="Google Shape;1883;p41"/>
            <p:cNvSpPr/>
            <p:nvPr/>
          </p:nvSpPr>
          <p:spPr>
            <a:xfrm>
              <a:off x="2923326" y="3490922"/>
              <a:ext cx="189801" cy="92625"/>
            </a:xfrm>
            <a:custGeom>
              <a:avLst/>
              <a:gdLst/>
              <a:ahLst/>
              <a:cxnLst/>
              <a:rect l="l" t="t" r="r" b="b"/>
              <a:pathLst>
                <a:path w="2413" h="1567" extrusionOk="0">
                  <a:moveTo>
                    <a:pt x="326" y="1"/>
                  </a:moveTo>
                  <a:cubicBezTo>
                    <a:pt x="228" y="1"/>
                    <a:pt x="130" y="6"/>
                    <a:pt x="32" y="16"/>
                  </a:cubicBezTo>
                  <a:cubicBezTo>
                    <a:pt x="0" y="184"/>
                    <a:pt x="3" y="358"/>
                    <a:pt x="40" y="525"/>
                  </a:cubicBezTo>
                  <a:cubicBezTo>
                    <a:pt x="129" y="924"/>
                    <a:pt x="420" y="1249"/>
                    <a:pt x="789" y="1421"/>
                  </a:cubicBezTo>
                  <a:cubicBezTo>
                    <a:pt x="1006" y="1521"/>
                    <a:pt x="1218" y="1566"/>
                    <a:pt x="1423" y="1566"/>
                  </a:cubicBezTo>
                  <a:cubicBezTo>
                    <a:pt x="1786" y="1566"/>
                    <a:pt x="2124" y="1424"/>
                    <a:pt x="2412" y="1199"/>
                  </a:cubicBezTo>
                  <a:cubicBezTo>
                    <a:pt x="2205" y="662"/>
                    <a:pt x="1722" y="203"/>
                    <a:pt x="846" y="48"/>
                  </a:cubicBezTo>
                  <a:cubicBezTo>
                    <a:pt x="674" y="17"/>
                    <a:pt x="500" y="1"/>
                    <a:pt x="326" y="1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4" name="Google Shape;1884;p41"/>
            <p:cNvSpPr/>
            <p:nvPr/>
          </p:nvSpPr>
          <p:spPr>
            <a:xfrm>
              <a:off x="2724087" y="3633791"/>
              <a:ext cx="394153" cy="308968"/>
            </a:xfrm>
            <a:custGeom>
              <a:avLst/>
              <a:gdLst/>
              <a:ahLst/>
              <a:cxnLst/>
              <a:rect l="l" t="t" r="r" b="b"/>
              <a:pathLst>
                <a:path w="5011" h="5227" extrusionOk="0">
                  <a:moveTo>
                    <a:pt x="5011" y="0"/>
                  </a:moveTo>
                  <a:lnTo>
                    <a:pt x="5011" y="0"/>
                  </a:lnTo>
                  <a:cubicBezTo>
                    <a:pt x="4812" y="331"/>
                    <a:pt x="4646" y="682"/>
                    <a:pt x="4513" y="1045"/>
                  </a:cubicBezTo>
                  <a:cubicBezTo>
                    <a:pt x="4297" y="1647"/>
                    <a:pt x="4188" y="2280"/>
                    <a:pt x="3980" y="2884"/>
                  </a:cubicBezTo>
                  <a:cubicBezTo>
                    <a:pt x="3834" y="3308"/>
                    <a:pt x="3629" y="3742"/>
                    <a:pt x="3249" y="4004"/>
                  </a:cubicBezTo>
                  <a:cubicBezTo>
                    <a:pt x="2990" y="4183"/>
                    <a:pt x="2664" y="4261"/>
                    <a:pt x="2346" y="4261"/>
                  </a:cubicBezTo>
                  <a:cubicBezTo>
                    <a:pt x="2249" y="4261"/>
                    <a:pt x="2153" y="4254"/>
                    <a:pt x="2060" y="4240"/>
                  </a:cubicBezTo>
                  <a:cubicBezTo>
                    <a:pt x="1372" y="4137"/>
                    <a:pt x="878" y="3613"/>
                    <a:pt x="576" y="3019"/>
                  </a:cubicBezTo>
                  <a:cubicBezTo>
                    <a:pt x="265" y="2407"/>
                    <a:pt x="109" y="1721"/>
                    <a:pt x="37" y="1039"/>
                  </a:cubicBezTo>
                  <a:lnTo>
                    <a:pt x="37" y="1039"/>
                  </a:lnTo>
                  <a:cubicBezTo>
                    <a:pt x="0" y="1414"/>
                    <a:pt x="0" y="1791"/>
                    <a:pt x="38" y="2165"/>
                  </a:cubicBezTo>
                  <a:cubicBezTo>
                    <a:pt x="127" y="3066"/>
                    <a:pt x="326" y="4024"/>
                    <a:pt x="984" y="4645"/>
                  </a:cubicBezTo>
                  <a:cubicBezTo>
                    <a:pt x="1382" y="5021"/>
                    <a:pt x="1931" y="5227"/>
                    <a:pt x="2478" y="5227"/>
                  </a:cubicBezTo>
                  <a:cubicBezTo>
                    <a:pt x="2690" y="5227"/>
                    <a:pt x="2902" y="5196"/>
                    <a:pt x="3105" y="5132"/>
                  </a:cubicBezTo>
                  <a:cubicBezTo>
                    <a:pt x="3829" y="4905"/>
                    <a:pt x="4410" y="4265"/>
                    <a:pt x="4565" y="3520"/>
                  </a:cubicBezTo>
                  <a:cubicBezTo>
                    <a:pt x="4700" y="2879"/>
                    <a:pt x="4534" y="2141"/>
                    <a:pt x="4669" y="1566"/>
                  </a:cubicBezTo>
                  <a:cubicBezTo>
                    <a:pt x="4780" y="1097"/>
                    <a:pt x="4928" y="487"/>
                    <a:pt x="5011" y="0"/>
                  </a:cubicBezTo>
                  <a:close/>
                </a:path>
              </a:pathLst>
            </a:custGeom>
            <a:solidFill>
              <a:srgbClr val="E48A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5" name="Google Shape;1885;p41"/>
            <p:cNvSpPr/>
            <p:nvPr/>
          </p:nvSpPr>
          <p:spPr>
            <a:xfrm>
              <a:off x="2825555" y="3594069"/>
              <a:ext cx="141269" cy="180581"/>
            </a:xfrm>
            <a:custGeom>
              <a:avLst/>
              <a:gdLst/>
              <a:ahLst/>
              <a:cxnLst/>
              <a:rect l="l" t="t" r="r" b="b"/>
              <a:pathLst>
                <a:path w="1796" h="3055" extrusionOk="0">
                  <a:moveTo>
                    <a:pt x="1117" y="1"/>
                  </a:moveTo>
                  <a:cubicBezTo>
                    <a:pt x="950" y="1"/>
                    <a:pt x="788" y="83"/>
                    <a:pt x="693" y="280"/>
                  </a:cubicBezTo>
                  <a:cubicBezTo>
                    <a:pt x="357" y="977"/>
                    <a:pt x="0" y="2034"/>
                    <a:pt x="455" y="2750"/>
                  </a:cubicBezTo>
                  <a:cubicBezTo>
                    <a:pt x="582" y="2951"/>
                    <a:pt x="812" y="3054"/>
                    <a:pt x="1036" y="3054"/>
                  </a:cubicBezTo>
                  <a:cubicBezTo>
                    <a:pt x="1305" y="3054"/>
                    <a:pt x="1565" y="2906"/>
                    <a:pt x="1632" y="2597"/>
                  </a:cubicBezTo>
                  <a:cubicBezTo>
                    <a:pt x="1706" y="2255"/>
                    <a:pt x="1635" y="1956"/>
                    <a:pt x="1614" y="1616"/>
                  </a:cubicBezTo>
                  <a:cubicBezTo>
                    <a:pt x="1596" y="1309"/>
                    <a:pt x="1625" y="1001"/>
                    <a:pt x="1701" y="704"/>
                  </a:cubicBezTo>
                  <a:cubicBezTo>
                    <a:pt x="1796" y="318"/>
                    <a:pt x="1446" y="1"/>
                    <a:pt x="11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86" name="Google Shape;1886;p41"/>
          <p:cNvGrpSpPr/>
          <p:nvPr/>
        </p:nvGrpSpPr>
        <p:grpSpPr>
          <a:xfrm>
            <a:off x="462600" y="546113"/>
            <a:ext cx="9361800" cy="17341800"/>
            <a:chOff x="534550" y="535100"/>
            <a:chExt cx="9361800" cy="17341800"/>
          </a:xfrm>
        </p:grpSpPr>
        <p:sp>
          <p:nvSpPr>
            <p:cNvPr id="1887" name="Google Shape;1887;p41"/>
            <p:cNvSpPr/>
            <p:nvPr/>
          </p:nvSpPr>
          <p:spPr>
            <a:xfrm>
              <a:off x="534550" y="535100"/>
              <a:ext cx="9361800" cy="17341800"/>
            </a:xfrm>
            <a:prstGeom prst="roundRect">
              <a:avLst>
                <a:gd name="adj" fmla="val 2267"/>
              </a:avLst>
            </a:prstGeom>
            <a:solidFill>
              <a:schemeClr val="lt1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8" name="Google Shape;1888;p41"/>
            <p:cNvSpPr/>
            <p:nvPr/>
          </p:nvSpPr>
          <p:spPr>
            <a:xfrm>
              <a:off x="534550" y="535100"/>
              <a:ext cx="9361800" cy="542100"/>
            </a:xfrm>
            <a:prstGeom prst="roundRect">
              <a:avLst>
                <a:gd name="adj" fmla="val 35501"/>
              </a:avLst>
            </a:prstGeom>
            <a:solidFill>
              <a:schemeClr val="accent5"/>
            </a:solidFill>
            <a:ln w="28575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89" name="Google Shape;1889;p41"/>
            <p:cNvSpPr/>
            <p:nvPr/>
          </p:nvSpPr>
          <p:spPr>
            <a:xfrm>
              <a:off x="881875" y="678527"/>
              <a:ext cx="224400" cy="2244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90" name="Google Shape;1890;p41"/>
            <p:cNvSpPr/>
            <p:nvPr/>
          </p:nvSpPr>
          <p:spPr>
            <a:xfrm>
              <a:off x="1281848" y="678527"/>
              <a:ext cx="224400" cy="2244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91" name="Google Shape;1891;p41"/>
            <p:cNvSpPr/>
            <p:nvPr/>
          </p:nvSpPr>
          <p:spPr>
            <a:xfrm>
              <a:off x="1681821" y="678527"/>
              <a:ext cx="224400" cy="2244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2566925"/>
            <a:ext cx="8851500" cy="203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76925" tIns="176925" rIns="176925" bIns="176925" anchor="t" anchorCtr="0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0"/>
              <a:buFont typeface="Chicle"/>
              <a:buNone/>
              <a:defRPr sz="8000">
                <a:solidFill>
                  <a:schemeClr val="dk1"/>
                </a:solidFill>
                <a:latin typeface="Chicle"/>
                <a:ea typeface="Chicle"/>
                <a:cs typeface="Chicle"/>
                <a:sym typeface="Chicle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0"/>
              <a:buFont typeface="Chicle"/>
              <a:buNone/>
              <a:defRPr sz="8000">
                <a:solidFill>
                  <a:schemeClr val="dk1"/>
                </a:solidFill>
                <a:latin typeface="Chicle"/>
                <a:ea typeface="Chicle"/>
                <a:cs typeface="Chicle"/>
                <a:sym typeface="Chicle"/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0"/>
              <a:buFont typeface="Chicle"/>
              <a:buNone/>
              <a:defRPr sz="8000">
                <a:solidFill>
                  <a:schemeClr val="dk1"/>
                </a:solidFill>
                <a:latin typeface="Chicle"/>
                <a:ea typeface="Chicle"/>
                <a:cs typeface="Chicle"/>
                <a:sym typeface="Chicle"/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0"/>
              <a:buFont typeface="Chicle"/>
              <a:buNone/>
              <a:defRPr sz="8000">
                <a:solidFill>
                  <a:schemeClr val="dk1"/>
                </a:solidFill>
                <a:latin typeface="Chicle"/>
                <a:ea typeface="Chicle"/>
                <a:cs typeface="Chicle"/>
                <a:sym typeface="Chicle"/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0"/>
              <a:buFont typeface="Chicle"/>
              <a:buNone/>
              <a:defRPr sz="8000">
                <a:solidFill>
                  <a:schemeClr val="dk1"/>
                </a:solidFill>
                <a:latin typeface="Chicle"/>
                <a:ea typeface="Chicle"/>
                <a:cs typeface="Chicle"/>
                <a:sym typeface="Chicle"/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0"/>
              <a:buFont typeface="Chicle"/>
              <a:buNone/>
              <a:defRPr sz="8000">
                <a:solidFill>
                  <a:schemeClr val="dk1"/>
                </a:solidFill>
                <a:latin typeface="Chicle"/>
                <a:ea typeface="Chicle"/>
                <a:cs typeface="Chicle"/>
                <a:sym typeface="Chicle"/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0"/>
              <a:buFont typeface="Chicle"/>
              <a:buNone/>
              <a:defRPr sz="8000">
                <a:solidFill>
                  <a:schemeClr val="dk1"/>
                </a:solidFill>
                <a:latin typeface="Chicle"/>
                <a:ea typeface="Chicle"/>
                <a:cs typeface="Chicle"/>
                <a:sym typeface="Chicle"/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0"/>
              <a:buFont typeface="Chicle"/>
              <a:buNone/>
              <a:defRPr sz="8000">
                <a:solidFill>
                  <a:schemeClr val="dk1"/>
                </a:solidFill>
                <a:latin typeface="Chicle"/>
                <a:ea typeface="Chicle"/>
                <a:cs typeface="Chicle"/>
                <a:sym typeface="Chicle"/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0"/>
              <a:buFont typeface="Chicle"/>
              <a:buNone/>
              <a:defRPr sz="8000">
                <a:solidFill>
                  <a:schemeClr val="dk1"/>
                </a:solidFill>
                <a:latin typeface="Chicle"/>
                <a:ea typeface="Chicle"/>
                <a:cs typeface="Chicle"/>
                <a:sym typeface="Chicle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713225" y="4020655"/>
            <a:ext cx="8851500" cy="1214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76925" tIns="176925" rIns="176925" bIns="176925" anchor="t" anchorCtr="0">
            <a:noAutofit/>
          </a:bodyPr>
          <a:lstStyle>
            <a:lvl1pPr marL="457200" lvl="0" indent="-4191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 Medium"/>
              <a:buChar char="●"/>
              <a:defRPr sz="3000">
                <a:solidFill>
                  <a:schemeClr val="dk1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1pPr>
            <a:lvl2pPr marL="914400" lvl="1" indent="-4191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 Medium"/>
              <a:buChar char="○"/>
              <a:defRPr sz="3000">
                <a:solidFill>
                  <a:schemeClr val="dk1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2pPr>
            <a:lvl3pPr marL="1371600" lvl="2" indent="-4191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 Medium"/>
              <a:buChar char="■"/>
              <a:defRPr sz="3000">
                <a:solidFill>
                  <a:schemeClr val="dk1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3pPr>
            <a:lvl4pPr marL="1828800" lvl="3" indent="-4191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 Medium"/>
              <a:buChar char="●"/>
              <a:defRPr sz="3000">
                <a:solidFill>
                  <a:schemeClr val="dk1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4pPr>
            <a:lvl5pPr marL="2286000" lvl="4" indent="-4191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 Medium"/>
              <a:buChar char="○"/>
              <a:defRPr sz="3000">
                <a:solidFill>
                  <a:schemeClr val="dk1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5pPr>
            <a:lvl6pPr marL="2743200" lvl="5" indent="-4191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 Medium"/>
              <a:buChar char="■"/>
              <a:defRPr sz="3000">
                <a:solidFill>
                  <a:schemeClr val="dk1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6pPr>
            <a:lvl7pPr marL="3200400" lvl="6" indent="-4191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 Medium"/>
              <a:buChar char="●"/>
              <a:defRPr sz="3000">
                <a:solidFill>
                  <a:schemeClr val="dk1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7pPr>
            <a:lvl8pPr marL="3657600" lvl="7" indent="-4191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 Medium"/>
              <a:buChar char="○"/>
              <a:defRPr sz="3000">
                <a:solidFill>
                  <a:schemeClr val="dk1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8pPr>
            <a:lvl9pPr marL="4114800" lvl="8" indent="-4191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 Medium"/>
              <a:buChar char="■"/>
              <a:defRPr sz="3000">
                <a:solidFill>
                  <a:schemeClr val="dk1"/>
                </a:solidFill>
                <a:latin typeface="Montserrat Medium"/>
                <a:ea typeface="Montserrat Medium"/>
                <a:cs typeface="Montserrat Medium"/>
                <a:sym typeface="Montserrat Medium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1" r:id="rId2"/>
    <p:sldLayoutId id="2147483658" r:id="rId3"/>
    <p:sldLayoutId id="2147483666" r:id="rId4"/>
    <p:sldLayoutId id="2147483668" r:id="rId5"/>
    <p:sldLayoutId id="2147483681" r:id="rId6"/>
    <p:sldLayoutId id="2147483684" r:id="rId7"/>
    <p:sldLayoutId id="2147483686" r:id="rId8"/>
    <p:sldLayoutId id="2147483687" r:id="rId9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 xmlns:p15="http://schemas.microsoft.com/office/powerpoint/2012/main">
        <p15:guide id="1" pos="449">
          <p15:clr>
            <a:srgbClr val="EA4335"/>
          </p15:clr>
        </p15:guide>
        <p15:guide id="2" pos="6025">
          <p15:clr>
            <a:srgbClr val="EA4335"/>
          </p15:clr>
        </p15:guide>
        <p15:guide id="3" orient="horz" pos="1728">
          <p15:clr>
            <a:srgbClr val="EA4335"/>
          </p15:clr>
        </p15:guide>
        <p15:guide id="4" orient="horz" pos="9792">
          <p15:clr>
            <a:srgbClr val="EA4335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lukoshko.net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Relationship Id="rId6" Type="http://schemas.openxmlformats.org/officeDocument/2006/relationships/hyperlink" Target="http://www.danilova.ru/" TargetMode="External"/><Relationship Id="rId5" Type="http://schemas.openxmlformats.org/officeDocument/2006/relationships/hyperlink" Target="http://detstvo.ru/" TargetMode="External"/><Relationship Id="rId4" Type="http://schemas.openxmlformats.org/officeDocument/2006/relationships/hyperlink" Target="http://www.raskraska.ru/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kindereducation.com/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Relationship Id="rId4" Type="http://schemas.openxmlformats.org/officeDocument/2006/relationships/hyperlink" Target="http://edu.rin.ru/preschool/index.html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azps.ru/baby/index.html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doshkolnik.ru/" TargetMode="Externa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underkinder.narod.ru/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detskiysad.ru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4" name="Google Shape;1904;p45"/>
          <p:cNvSpPr txBox="1">
            <a:spLocks noGrp="1"/>
          </p:cNvSpPr>
          <p:nvPr>
            <p:ph type="ctrTitle"/>
          </p:nvPr>
        </p:nvSpPr>
        <p:spPr>
          <a:xfrm>
            <a:off x="1715675" y="3557650"/>
            <a:ext cx="7160400" cy="79992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9600" dirty="0">
                <a:solidFill>
                  <a:schemeClr val="accent6">
                    <a:lumMod val="50000"/>
                  </a:schemeClr>
                </a:solidFill>
              </a:rPr>
              <a:t>Интернет-ресурсы для детей и родителей</a:t>
            </a:r>
            <a:endParaRPr sz="9600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6" name="Google Shape;1996;p49"/>
          <p:cNvSpPr txBox="1"/>
          <p:nvPr/>
        </p:nvSpPr>
        <p:spPr>
          <a:xfrm>
            <a:off x="915033" y="3338261"/>
            <a:ext cx="8566950" cy="38872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r>
              <a:rPr lang="ru-RU" sz="2800" dirty="0">
                <a:hlinkClick r:id="rId3"/>
              </a:rPr>
              <a:t>http://www.lukoshko.net/</a:t>
            </a:r>
            <a:r>
              <a:rPr lang="ru-RU" sz="2800" dirty="0"/>
              <a:t> - </a:t>
            </a:r>
            <a:r>
              <a:rPr lang="ru-RU" sz="2800" dirty="0">
                <a:solidFill>
                  <a:schemeClr val="accent2">
                    <a:lumMod val="50000"/>
                  </a:schemeClr>
                </a:solidFill>
              </a:rPr>
              <a:t>Лукошко сказок. Сайт предлагает сказки, стихи и рассказы для детей. Здесь можно найти русские народные </a:t>
            </a:r>
            <a:r>
              <a:rPr lang="ru-RU" sz="2800" dirty="0" err="1">
                <a:solidFill>
                  <a:schemeClr val="accent2">
                    <a:lumMod val="50000"/>
                  </a:schemeClr>
                </a:solidFill>
              </a:rPr>
              <a:t>скази</a:t>
            </a:r>
            <a:r>
              <a:rPr lang="ru-RU" sz="2800" dirty="0">
                <a:solidFill>
                  <a:schemeClr val="accent2">
                    <a:lumMod val="50000"/>
                  </a:schemeClr>
                </a:solidFill>
              </a:rPr>
              <a:t> и сказки других народов, рассказы о животных, стихи и песни для детей</a:t>
            </a:r>
            <a:r>
              <a:rPr lang="ru-RU" sz="2800" dirty="0" smtClean="0">
                <a:solidFill>
                  <a:schemeClr val="accent2">
                    <a:lumMod val="50000"/>
                  </a:schemeClr>
                </a:solidFill>
              </a:rPr>
              <a:t>.</a:t>
            </a:r>
          </a:p>
          <a:p>
            <a:endParaRPr lang="ru-RU" sz="2800" dirty="0"/>
          </a:p>
          <a:p>
            <a:r>
              <a:rPr lang="ru-RU" sz="2800" dirty="0">
                <a:hlinkClick r:id="rId4"/>
              </a:rPr>
              <a:t>http://www.raskraska.ru/</a:t>
            </a:r>
            <a:r>
              <a:rPr lang="ru-RU" sz="2800" dirty="0"/>
              <a:t> - </a:t>
            </a:r>
            <a:r>
              <a:rPr lang="ru-RU" sz="2800" dirty="0">
                <a:solidFill>
                  <a:schemeClr val="accent6">
                    <a:lumMod val="50000"/>
                  </a:schemeClr>
                </a:solidFill>
              </a:rPr>
              <a:t>Раскраска. Интернет-студия Александра Бабушкина. Здесь можно найти для малыша любой рисунок для раскраски и распечатать его в черно-белом варианте, чтобы ребенок мог раскрасить выбранную картинку. </a:t>
            </a:r>
            <a:r>
              <a:rPr lang="ru-RU" sz="2800" dirty="0">
                <a:solidFill>
                  <a:schemeClr val="accent6">
                    <a:lumMod val="50000"/>
                  </a:schemeClr>
                </a:solidFill>
              </a:rPr>
              <a:t>Все раскраски предоставляются бесплатно</a:t>
            </a:r>
            <a:r>
              <a:rPr lang="ru-RU" sz="2800" dirty="0" smtClean="0">
                <a:solidFill>
                  <a:schemeClr val="accent6">
                    <a:lumMod val="50000"/>
                  </a:schemeClr>
                </a:solidFill>
              </a:rPr>
              <a:t>.</a:t>
            </a:r>
          </a:p>
          <a:p>
            <a:endParaRPr lang="ru-RU" sz="2800" dirty="0"/>
          </a:p>
          <a:p>
            <a:r>
              <a:rPr lang="ru-RU" sz="2800" dirty="0">
                <a:hlinkClick r:id="rId5"/>
              </a:rPr>
              <a:t>http://detstvo.ru/</a:t>
            </a:r>
            <a:r>
              <a:rPr lang="ru-RU" sz="2800" dirty="0"/>
              <a:t> - </a:t>
            </a:r>
            <a:r>
              <a:rPr lang="ru-RU" sz="2800" dirty="0">
                <a:solidFill>
                  <a:schemeClr val="accent1">
                    <a:lumMod val="50000"/>
                  </a:schemeClr>
                </a:solidFill>
              </a:rPr>
              <a:t>Детство. Сайт для детей, пап и мам. На сайте имеется электронная детская библиотека, кулинарная книга, песни и сказки. Кроме того, можно прослушать он-</a:t>
            </a:r>
            <a:r>
              <a:rPr lang="ru-RU" sz="2800" dirty="0" err="1">
                <a:solidFill>
                  <a:schemeClr val="accent1">
                    <a:lumMod val="50000"/>
                  </a:schemeClr>
                </a:solidFill>
              </a:rPr>
              <a:t>лайн</a:t>
            </a:r>
            <a:r>
              <a:rPr lang="ru-RU" sz="2800" dirty="0">
                <a:solidFill>
                  <a:schemeClr val="accent1">
                    <a:lumMod val="50000"/>
                  </a:schemeClr>
                </a:solidFill>
              </a:rPr>
              <a:t> программы детского радио</a:t>
            </a:r>
            <a:r>
              <a:rPr lang="ru-RU" sz="2800" dirty="0" smtClean="0">
                <a:solidFill>
                  <a:schemeClr val="accent1">
                    <a:lumMod val="50000"/>
                  </a:schemeClr>
                </a:solidFill>
              </a:rPr>
              <a:t>.</a:t>
            </a:r>
          </a:p>
          <a:p>
            <a:endParaRPr lang="ru-RU" sz="2800" dirty="0"/>
          </a:p>
          <a:p>
            <a:r>
              <a:rPr lang="ru-RU" sz="2800" dirty="0">
                <a:hlinkClick r:id="rId6"/>
              </a:rPr>
              <a:t>http://www.danilova.ru/</a:t>
            </a:r>
            <a:r>
              <a:rPr lang="ru-RU" sz="2800" dirty="0"/>
              <a:t> - </a:t>
            </a:r>
            <a:r>
              <a:rPr lang="ru-RU" sz="2800" dirty="0">
                <a:solidFill>
                  <a:schemeClr val="bg2">
                    <a:lumMod val="50000"/>
                  </a:schemeClr>
                </a:solidFill>
              </a:rPr>
              <a:t>Ранее развитие детей. На сайте представлены публикации по раннему развитию детей, книги для родителей и детей. Методика и опыт обучения по кубикам Зайцева. Раннее обучение математике. Простая и удобная поисковая система.</a:t>
            </a:r>
          </a:p>
          <a:p>
            <a:pPr algn="ctr"/>
            <a:endParaRPr lang="ru-RU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0" name="Google Shape;2010;p50"/>
          <p:cNvSpPr txBox="1">
            <a:spLocks noGrp="1"/>
          </p:cNvSpPr>
          <p:nvPr>
            <p:ph type="subTitle" idx="1"/>
          </p:nvPr>
        </p:nvSpPr>
        <p:spPr>
          <a:xfrm>
            <a:off x="968878" y="1851378"/>
            <a:ext cx="7993561" cy="7440107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/>
          <a:p>
            <a:r>
              <a:rPr lang="ru-RU" sz="2800" b="1" dirty="0">
                <a:hlinkClick r:id="rId3"/>
              </a:rPr>
              <a:t>http://www.kindereducation.com/</a:t>
            </a:r>
            <a:r>
              <a:rPr lang="ru-RU" sz="2800" dirty="0"/>
              <a:t> - </a:t>
            </a:r>
            <a:r>
              <a:rPr lang="ru-RU" sz="2800" dirty="0">
                <a:solidFill>
                  <a:schemeClr val="accent1">
                    <a:lumMod val="50000"/>
                  </a:schemeClr>
                </a:solidFill>
              </a:rPr>
              <a:t>"Дошколёнок". Электронный журнал для детей и родителей, на страницах которого опубликованы материалы для обучения, воспитания и развлечения детей дошкольного и младшего школьного возраста, собранные по тематическим разделам: развитие речи, веселый счет, изостудия, психология, игры и конкурсы, будь здоров. На сайте также можно подписаться на рассылку "100 развивающих и обучающих игр для детей</a:t>
            </a:r>
            <a:r>
              <a:rPr lang="ru-RU" sz="2800" dirty="0" smtClean="0">
                <a:solidFill>
                  <a:schemeClr val="accent1">
                    <a:lumMod val="50000"/>
                  </a:schemeClr>
                </a:solidFill>
              </a:rPr>
              <a:t>".</a:t>
            </a:r>
          </a:p>
          <a:p>
            <a:endParaRPr lang="ru-RU" sz="2800" dirty="0"/>
          </a:p>
          <a:p>
            <a:endParaRPr lang="ru-RU" sz="2800" dirty="0"/>
          </a:p>
          <a:p>
            <a:r>
              <a:rPr lang="ru-RU" sz="2800" b="1" dirty="0">
                <a:hlinkClick r:id="rId4"/>
              </a:rPr>
              <a:t>http://edu.rin.ru/preschool/index.html</a:t>
            </a:r>
            <a:r>
              <a:rPr lang="ru-RU" sz="2800" dirty="0"/>
              <a:t> - </a:t>
            </a:r>
            <a:r>
              <a:rPr lang="ru-RU" sz="2800" dirty="0">
                <a:solidFill>
                  <a:schemeClr val="tx2">
                    <a:lumMod val="50000"/>
                  </a:schemeClr>
                </a:solidFill>
              </a:rPr>
              <a:t>Дошкольное образование. Сайт предназначен для дошкольников, их родителей, а также воспитателей дошкольных образовательных учреждений. Здесь можно найти много полезной информации по воспитанию и образованию детей от рождения и до 7 лет, каталог дошкольных учреждений городов России, литературу и игры для детей, ссылки на другие ресурсы и просто интересной и занимательной информации</a:t>
            </a:r>
            <a:r>
              <a:rPr lang="ru-RU" sz="2800" dirty="0" smtClean="0">
                <a:solidFill>
                  <a:schemeClr val="tx2">
                    <a:lumMod val="50000"/>
                  </a:schemeClr>
                </a:solidFill>
              </a:rPr>
              <a:t>.</a:t>
            </a:r>
            <a:endParaRPr lang="ru-RU" sz="2800" dirty="0">
              <a:solidFill>
                <a:schemeClr val="tx2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3" name="Google Shape;2063;p51"/>
          <p:cNvSpPr txBox="1">
            <a:spLocks noGrp="1"/>
          </p:cNvSpPr>
          <p:nvPr>
            <p:ph type="subTitle" idx="1"/>
          </p:nvPr>
        </p:nvSpPr>
        <p:spPr>
          <a:xfrm>
            <a:off x="1403950" y="12217760"/>
            <a:ext cx="7139220" cy="1645800"/>
          </a:xfrm>
          <a:prstGeom prst="rect">
            <a:avLst/>
          </a:prstGeom>
        </p:spPr>
        <p:txBody>
          <a:bodyPr spcFirstLastPara="1" wrap="square" lIns="176925" tIns="176925" rIns="176925" bIns="176925" anchor="b" anchorCtr="0">
            <a:noAutofit/>
          </a:bodyPr>
          <a:lstStyle/>
          <a:p>
            <a:pPr algn="l"/>
            <a:r>
              <a:rPr lang="ru-RU" sz="2800" dirty="0">
                <a:hlinkClick r:id="rId3"/>
              </a:rPr>
              <a:t>http://azps.ru/baby/index.html</a:t>
            </a:r>
            <a:r>
              <a:rPr lang="ru-RU" sz="2800" dirty="0"/>
              <a:t> - </a:t>
            </a:r>
            <a:r>
              <a:rPr lang="ru-RU" sz="2800" dirty="0">
                <a:solidFill>
                  <a:schemeClr val="bg2">
                    <a:lumMod val="75000"/>
                  </a:schemeClr>
                </a:solidFill>
              </a:rPr>
              <a:t>До и после трех. Сайт посвящен дошкольному развитию, в особенности - раннему развитию. </a:t>
            </a:r>
            <a:r>
              <a:rPr lang="ru-RU" sz="2800" dirty="0">
                <a:solidFill>
                  <a:schemeClr val="bg2">
                    <a:lumMod val="75000"/>
                  </a:schemeClr>
                </a:solidFill>
              </a:rPr>
              <a:t>Он построен в виде справочника, сборника занятий, в том числе упражнений, которые можно проводить с ребенком, о темам - читаем, думаем, считаем, речь, окружающий мир, двигаемся, компьютер, ИЗО</a:t>
            </a:r>
            <a:r>
              <a:rPr lang="ru-RU" sz="2800" dirty="0" smtClean="0">
                <a:solidFill>
                  <a:schemeClr val="bg2">
                    <a:lumMod val="75000"/>
                  </a:schemeClr>
                </a:solidFill>
              </a:rPr>
              <a:t>.</a:t>
            </a:r>
          </a:p>
          <a:p>
            <a:pPr algn="l"/>
            <a:endParaRPr lang="ru-RU" sz="2800" dirty="0"/>
          </a:p>
          <a:p>
            <a:pPr algn="l"/>
            <a:r>
              <a:rPr lang="ru-RU" sz="2800" dirty="0">
                <a:hlinkClick r:id="rId4"/>
              </a:rPr>
              <a:t>http://doshkolnik.ru/</a:t>
            </a:r>
            <a:r>
              <a:rPr lang="ru-RU" sz="2800" dirty="0"/>
              <a:t> - </a:t>
            </a:r>
            <a:r>
              <a:rPr lang="ru-RU" sz="2800" dirty="0">
                <a:solidFill>
                  <a:schemeClr val="accent2">
                    <a:lumMod val="50000"/>
                  </a:schemeClr>
                </a:solidFill>
              </a:rPr>
              <a:t>Дошкольник. Этот сайт - для семьи, для отцов, матерей и детей. Сайт о том, как воспитывать ребенка, как научиться находить с ним общий язык. Много интересной информации для детей: сказки, стихи, умные задачки, познавательные статьи. На сайте представлена также большая коллекция сценариев - школьных и к различным праздникам.</a:t>
            </a:r>
          </a:p>
        </p:txBody>
      </p:sp>
      <p:sp>
        <p:nvSpPr>
          <p:cNvPr id="2066" name="Google Shape;2066;p51"/>
          <p:cNvSpPr txBox="1"/>
          <p:nvPr/>
        </p:nvSpPr>
        <p:spPr>
          <a:xfrm>
            <a:off x="713225" y="17177575"/>
            <a:ext cx="8851500" cy="73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300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  <a:t>This template has been created by </a:t>
            </a:r>
            <a:r>
              <a:rPr lang="en" sz="2300" b="1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rPr>
              <a:t>Slidesgo</a:t>
            </a:r>
            <a:endParaRPr sz="2300" b="1">
              <a:solidFill>
                <a:schemeClr val="dk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2094" name="Google Shape;2094;p51"/>
          <p:cNvGrpSpPr/>
          <p:nvPr/>
        </p:nvGrpSpPr>
        <p:grpSpPr>
          <a:xfrm flipH="1">
            <a:off x="-984060" y="11656010"/>
            <a:ext cx="3394559" cy="4478180"/>
            <a:chOff x="8017690" y="7142764"/>
            <a:chExt cx="2109208" cy="2782515"/>
          </a:xfrm>
        </p:grpSpPr>
        <p:sp>
          <p:nvSpPr>
            <p:cNvPr id="2095" name="Google Shape;2095;p51"/>
            <p:cNvSpPr/>
            <p:nvPr/>
          </p:nvSpPr>
          <p:spPr>
            <a:xfrm rot="-979622" flipH="1">
              <a:off x="8244525" y="7981797"/>
              <a:ext cx="1288518" cy="1798635"/>
            </a:xfrm>
            <a:custGeom>
              <a:avLst/>
              <a:gdLst/>
              <a:ahLst/>
              <a:cxnLst/>
              <a:rect l="l" t="t" r="r" b="b"/>
              <a:pathLst>
                <a:path w="17002" h="23733" extrusionOk="0">
                  <a:moveTo>
                    <a:pt x="700" y="1"/>
                  </a:moveTo>
                  <a:cubicBezTo>
                    <a:pt x="348" y="1"/>
                    <a:pt x="1" y="388"/>
                    <a:pt x="259" y="766"/>
                  </a:cubicBezTo>
                  <a:cubicBezTo>
                    <a:pt x="5392" y="8287"/>
                    <a:pt x="10148" y="16051"/>
                    <a:pt x="15490" y="23436"/>
                  </a:cubicBezTo>
                  <a:cubicBezTo>
                    <a:pt x="15642" y="23645"/>
                    <a:pt x="15844" y="23733"/>
                    <a:pt x="16043" y="23733"/>
                  </a:cubicBezTo>
                  <a:cubicBezTo>
                    <a:pt x="16532" y="23733"/>
                    <a:pt x="17001" y="23204"/>
                    <a:pt x="16655" y="22664"/>
                  </a:cubicBezTo>
                  <a:cubicBezTo>
                    <a:pt x="11724" y="14997"/>
                    <a:pt x="6222" y="7738"/>
                    <a:pt x="1088" y="216"/>
                  </a:cubicBezTo>
                  <a:cubicBezTo>
                    <a:pt x="984" y="64"/>
                    <a:pt x="841" y="1"/>
                    <a:pt x="700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6" name="Google Shape;2096;p51"/>
            <p:cNvSpPr/>
            <p:nvPr/>
          </p:nvSpPr>
          <p:spPr>
            <a:xfrm rot="-979622" flipH="1">
              <a:off x="8343054" y="7337328"/>
              <a:ext cx="1593633" cy="1459871"/>
            </a:xfrm>
            <a:custGeom>
              <a:avLst/>
              <a:gdLst/>
              <a:ahLst/>
              <a:cxnLst/>
              <a:rect l="l" t="t" r="r" b="b"/>
              <a:pathLst>
                <a:path w="21028" h="19263" extrusionOk="0">
                  <a:moveTo>
                    <a:pt x="5024" y="1"/>
                  </a:moveTo>
                  <a:cubicBezTo>
                    <a:pt x="4813" y="1"/>
                    <a:pt x="4600" y="52"/>
                    <a:pt x="4393" y="181"/>
                  </a:cubicBezTo>
                  <a:cubicBezTo>
                    <a:pt x="4044" y="398"/>
                    <a:pt x="4942" y="1426"/>
                    <a:pt x="5002" y="1902"/>
                  </a:cubicBezTo>
                  <a:lnTo>
                    <a:pt x="5606" y="6618"/>
                  </a:lnTo>
                  <a:cubicBezTo>
                    <a:pt x="5655" y="6994"/>
                    <a:pt x="5514" y="7370"/>
                    <a:pt x="5232" y="7623"/>
                  </a:cubicBezTo>
                  <a:lnTo>
                    <a:pt x="1687" y="10794"/>
                  </a:lnTo>
                  <a:cubicBezTo>
                    <a:pt x="1326" y="11119"/>
                    <a:pt x="0" y="11497"/>
                    <a:pt x="192" y="11869"/>
                  </a:cubicBezTo>
                  <a:cubicBezTo>
                    <a:pt x="578" y="12619"/>
                    <a:pt x="1781" y="12698"/>
                    <a:pt x="2242" y="12786"/>
                  </a:cubicBezTo>
                  <a:lnTo>
                    <a:pt x="6914" y="13670"/>
                  </a:lnTo>
                  <a:cubicBezTo>
                    <a:pt x="7287" y="13740"/>
                    <a:pt x="7601" y="13989"/>
                    <a:pt x="7755" y="14337"/>
                  </a:cubicBezTo>
                  <a:lnTo>
                    <a:pt x="8390" y="18275"/>
                  </a:lnTo>
                  <a:cubicBezTo>
                    <a:pt x="8626" y="18810"/>
                    <a:pt x="9496" y="19263"/>
                    <a:pt x="10315" y="19263"/>
                  </a:cubicBezTo>
                  <a:cubicBezTo>
                    <a:pt x="10835" y="19263"/>
                    <a:pt x="11335" y="19080"/>
                    <a:pt x="11638" y="18619"/>
                  </a:cubicBezTo>
                  <a:lnTo>
                    <a:pt x="14026" y="14605"/>
                  </a:lnTo>
                  <a:cubicBezTo>
                    <a:pt x="14208" y="14271"/>
                    <a:pt x="14542" y="14050"/>
                    <a:pt x="14919" y="14010"/>
                  </a:cubicBezTo>
                  <a:lnTo>
                    <a:pt x="19650" y="13527"/>
                  </a:lnTo>
                  <a:cubicBezTo>
                    <a:pt x="20601" y="13431"/>
                    <a:pt x="21027" y="12286"/>
                    <a:pt x="20373" y="11591"/>
                  </a:cubicBezTo>
                  <a:lnTo>
                    <a:pt x="17112" y="8129"/>
                  </a:lnTo>
                  <a:cubicBezTo>
                    <a:pt x="16852" y="7853"/>
                    <a:pt x="16744" y="7465"/>
                    <a:pt x="16824" y="7095"/>
                  </a:cubicBezTo>
                  <a:lnTo>
                    <a:pt x="17697" y="2268"/>
                  </a:lnTo>
                  <a:cubicBezTo>
                    <a:pt x="17799" y="1794"/>
                    <a:pt x="17325" y="1014"/>
                    <a:pt x="16994" y="760"/>
                  </a:cubicBezTo>
                  <a:cubicBezTo>
                    <a:pt x="16780" y="594"/>
                    <a:pt x="16560" y="309"/>
                    <a:pt x="16081" y="309"/>
                  </a:cubicBezTo>
                  <a:cubicBezTo>
                    <a:pt x="15845" y="309"/>
                    <a:pt x="15546" y="378"/>
                    <a:pt x="15152" y="565"/>
                  </a:cubicBezTo>
                  <a:lnTo>
                    <a:pt x="11908" y="3193"/>
                  </a:lnTo>
                  <a:cubicBezTo>
                    <a:pt x="11752" y="3267"/>
                    <a:pt x="11583" y="3304"/>
                    <a:pt x="11415" y="3304"/>
                  </a:cubicBezTo>
                  <a:cubicBezTo>
                    <a:pt x="11214" y="3304"/>
                    <a:pt x="11014" y="3252"/>
                    <a:pt x="10836" y="3147"/>
                  </a:cubicBezTo>
                  <a:lnTo>
                    <a:pt x="6724" y="758"/>
                  </a:lnTo>
                  <a:cubicBezTo>
                    <a:pt x="6406" y="573"/>
                    <a:pt x="5728" y="1"/>
                    <a:pt x="50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7" name="Google Shape;2097;p51"/>
            <p:cNvSpPr/>
            <p:nvPr/>
          </p:nvSpPr>
          <p:spPr>
            <a:xfrm rot="-979622" flipH="1">
              <a:off x="8437937" y="7329949"/>
              <a:ext cx="1519590" cy="1422963"/>
            </a:xfrm>
            <a:custGeom>
              <a:avLst/>
              <a:gdLst/>
              <a:ahLst/>
              <a:cxnLst/>
              <a:rect l="l" t="t" r="r" b="b"/>
              <a:pathLst>
                <a:path w="20051" h="18776" extrusionOk="0">
                  <a:moveTo>
                    <a:pt x="5171" y="0"/>
                  </a:moveTo>
                  <a:cubicBezTo>
                    <a:pt x="4518" y="0"/>
                    <a:pt x="3932" y="570"/>
                    <a:pt x="4026" y="1303"/>
                  </a:cubicBezTo>
                  <a:lnTo>
                    <a:pt x="4629" y="6020"/>
                  </a:lnTo>
                  <a:cubicBezTo>
                    <a:pt x="4677" y="6397"/>
                    <a:pt x="4537" y="6772"/>
                    <a:pt x="4254" y="7025"/>
                  </a:cubicBezTo>
                  <a:lnTo>
                    <a:pt x="711" y="10197"/>
                  </a:lnTo>
                  <a:cubicBezTo>
                    <a:pt x="0" y="10834"/>
                    <a:pt x="328" y="12011"/>
                    <a:pt x="1266" y="12189"/>
                  </a:cubicBezTo>
                  <a:lnTo>
                    <a:pt x="5938" y="13072"/>
                  </a:lnTo>
                  <a:cubicBezTo>
                    <a:pt x="6312" y="13142"/>
                    <a:pt x="6626" y="13392"/>
                    <a:pt x="6779" y="13738"/>
                  </a:cubicBezTo>
                  <a:lnTo>
                    <a:pt x="8699" y="18089"/>
                  </a:lnTo>
                  <a:cubicBezTo>
                    <a:pt x="8900" y="18543"/>
                    <a:pt x="9327" y="18775"/>
                    <a:pt x="9755" y="18775"/>
                  </a:cubicBezTo>
                  <a:cubicBezTo>
                    <a:pt x="10149" y="18775"/>
                    <a:pt x="10544" y="18578"/>
                    <a:pt x="10765" y="18177"/>
                  </a:cubicBezTo>
                  <a:lnTo>
                    <a:pt x="13050" y="14006"/>
                  </a:lnTo>
                  <a:cubicBezTo>
                    <a:pt x="13232" y="13672"/>
                    <a:pt x="13566" y="13450"/>
                    <a:pt x="13943" y="13412"/>
                  </a:cubicBezTo>
                  <a:lnTo>
                    <a:pt x="18675" y="12929"/>
                  </a:lnTo>
                  <a:cubicBezTo>
                    <a:pt x="19625" y="12833"/>
                    <a:pt x="20051" y="11688"/>
                    <a:pt x="19397" y="10992"/>
                  </a:cubicBezTo>
                  <a:lnTo>
                    <a:pt x="16136" y="7531"/>
                  </a:lnTo>
                  <a:cubicBezTo>
                    <a:pt x="15875" y="7255"/>
                    <a:pt x="15768" y="6867"/>
                    <a:pt x="15848" y="6496"/>
                  </a:cubicBezTo>
                  <a:lnTo>
                    <a:pt x="16851" y="1849"/>
                  </a:lnTo>
                  <a:cubicBezTo>
                    <a:pt x="17014" y="1092"/>
                    <a:pt x="16418" y="450"/>
                    <a:pt x="15726" y="450"/>
                  </a:cubicBezTo>
                  <a:cubicBezTo>
                    <a:pt x="15564" y="450"/>
                    <a:pt x="15396" y="486"/>
                    <a:pt x="15232" y="563"/>
                  </a:cubicBezTo>
                  <a:lnTo>
                    <a:pt x="10932" y="2595"/>
                  </a:lnTo>
                  <a:cubicBezTo>
                    <a:pt x="10775" y="2669"/>
                    <a:pt x="10607" y="2706"/>
                    <a:pt x="10439" y="2706"/>
                  </a:cubicBezTo>
                  <a:cubicBezTo>
                    <a:pt x="10238" y="2706"/>
                    <a:pt x="10038" y="2653"/>
                    <a:pt x="9859" y="2549"/>
                  </a:cubicBezTo>
                  <a:lnTo>
                    <a:pt x="5748" y="158"/>
                  </a:lnTo>
                  <a:cubicBezTo>
                    <a:pt x="5560" y="49"/>
                    <a:pt x="5363" y="0"/>
                    <a:pt x="517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8" name="Google Shape;2098;p51"/>
            <p:cNvSpPr/>
            <p:nvPr/>
          </p:nvSpPr>
          <p:spPr>
            <a:xfrm rot="-979622" flipH="1">
              <a:off x="9596135" y="7816143"/>
              <a:ext cx="161046" cy="129064"/>
            </a:xfrm>
            <a:custGeom>
              <a:avLst/>
              <a:gdLst/>
              <a:ahLst/>
              <a:cxnLst/>
              <a:rect l="l" t="t" r="r" b="b"/>
              <a:pathLst>
                <a:path w="2125" h="1703" extrusionOk="0">
                  <a:moveTo>
                    <a:pt x="1539" y="0"/>
                  </a:moveTo>
                  <a:cubicBezTo>
                    <a:pt x="1447" y="0"/>
                    <a:pt x="1355" y="27"/>
                    <a:pt x="1278" y="84"/>
                  </a:cubicBezTo>
                  <a:cubicBezTo>
                    <a:pt x="1092" y="217"/>
                    <a:pt x="913" y="362"/>
                    <a:pt x="743" y="513"/>
                  </a:cubicBezTo>
                  <a:cubicBezTo>
                    <a:pt x="590" y="656"/>
                    <a:pt x="464" y="844"/>
                    <a:pt x="306" y="976"/>
                  </a:cubicBezTo>
                  <a:cubicBezTo>
                    <a:pt x="1" y="1233"/>
                    <a:pt x="204" y="1702"/>
                    <a:pt x="515" y="1702"/>
                  </a:cubicBezTo>
                  <a:cubicBezTo>
                    <a:pt x="584" y="1702"/>
                    <a:pt x="659" y="1679"/>
                    <a:pt x="735" y="1624"/>
                  </a:cubicBezTo>
                  <a:cubicBezTo>
                    <a:pt x="913" y="1497"/>
                    <a:pt x="1120" y="1422"/>
                    <a:pt x="1304" y="1302"/>
                  </a:cubicBezTo>
                  <a:cubicBezTo>
                    <a:pt x="1484" y="1183"/>
                    <a:pt x="1659" y="1053"/>
                    <a:pt x="1826" y="913"/>
                  </a:cubicBezTo>
                  <a:cubicBezTo>
                    <a:pt x="2035" y="743"/>
                    <a:pt x="2125" y="463"/>
                    <a:pt x="1967" y="224"/>
                  </a:cubicBezTo>
                  <a:cubicBezTo>
                    <a:pt x="1875" y="85"/>
                    <a:pt x="1706" y="0"/>
                    <a:pt x="153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99" name="Google Shape;2099;p51"/>
            <p:cNvSpPr/>
            <p:nvPr/>
          </p:nvSpPr>
          <p:spPr>
            <a:xfrm rot="-979622" flipH="1">
              <a:off x="9087998" y="7420303"/>
              <a:ext cx="202956" cy="143009"/>
            </a:xfrm>
            <a:custGeom>
              <a:avLst/>
              <a:gdLst/>
              <a:ahLst/>
              <a:cxnLst/>
              <a:rect l="l" t="t" r="r" b="b"/>
              <a:pathLst>
                <a:path w="2678" h="1887" extrusionOk="0">
                  <a:moveTo>
                    <a:pt x="405" y="1"/>
                  </a:moveTo>
                  <a:cubicBezTo>
                    <a:pt x="178" y="1"/>
                    <a:pt x="0" y="308"/>
                    <a:pt x="150" y="500"/>
                  </a:cubicBezTo>
                  <a:cubicBezTo>
                    <a:pt x="571" y="1040"/>
                    <a:pt x="1222" y="1464"/>
                    <a:pt x="1796" y="1824"/>
                  </a:cubicBezTo>
                  <a:cubicBezTo>
                    <a:pt x="1865" y="1868"/>
                    <a:pt x="1935" y="1887"/>
                    <a:pt x="2003" y="1887"/>
                  </a:cubicBezTo>
                  <a:cubicBezTo>
                    <a:pt x="2376" y="1887"/>
                    <a:pt x="2678" y="1313"/>
                    <a:pt x="2313" y="1046"/>
                  </a:cubicBezTo>
                  <a:cubicBezTo>
                    <a:pt x="1768" y="647"/>
                    <a:pt x="1130" y="203"/>
                    <a:pt x="478" y="12"/>
                  </a:cubicBezTo>
                  <a:cubicBezTo>
                    <a:pt x="453" y="4"/>
                    <a:pt x="429" y="1"/>
                    <a:pt x="405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0" name="Google Shape;2100;p51"/>
            <p:cNvSpPr/>
            <p:nvPr/>
          </p:nvSpPr>
          <p:spPr>
            <a:xfrm rot="-979622" flipH="1">
              <a:off x="9312718" y="8564194"/>
              <a:ext cx="102160" cy="104964"/>
            </a:xfrm>
            <a:custGeom>
              <a:avLst/>
              <a:gdLst/>
              <a:ahLst/>
              <a:cxnLst/>
              <a:rect l="l" t="t" r="r" b="b"/>
              <a:pathLst>
                <a:path w="1348" h="1385" extrusionOk="0">
                  <a:moveTo>
                    <a:pt x="900" y="1"/>
                  </a:moveTo>
                  <a:cubicBezTo>
                    <a:pt x="750" y="1"/>
                    <a:pt x="600" y="95"/>
                    <a:pt x="552" y="269"/>
                  </a:cubicBezTo>
                  <a:cubicBezTo>
                    <a:pt x="509" y="430"/>
                    <a:pt x="444" y="585"/>
                    <a:pt x="359" y="729"/>
                  </a:cubicBezTo>
                  <a:cubicBezTo>
                    <a:pt x="267" y="882"/>
                    <a:pt x="125" y="995"/>
                    <a:pt x="18" y="1140"/>
                  </a:cubicBezTo>
                  <a:cubicBezTo>
                    <a:pt x="1" y="1161"/>
                    <a:pt x="2" y="1193"/>
                    <a:pt x="24" y="1213"/>
                  </a:cubicBezTo>
                  <a:cubicBezTo>
                    <a:pt x="135" y="1335"/>
                    <a:pt x="270" y="1385"/>
                    <a:pt x="410" y="1385"/>
                  </a:cubicBezTo>
                  <a:cubicBezTo>
                    <a:pt x="578" y="1385"/>
                    <a:pt x="752" y="1313"/>
                    <a:pt x="902" y="1205"/>
                  </a:cubicBezTo>
                  <a:cubicBezTo>
                    <a:pt x="1211" y="983"/>
                    <a:pt x="1348" y="589"/>
                    <a:pt x="1219" y="231"/>
                  </a:cubicBezTo>
                  <a:cubicBezTo>
                    <a:pt x="1162" y="74"/>
                    <a:pt x="1032" y="1"/>
                    <a:pt x="900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1" name="Google Shape;2101;p51"/>
            <p:cNvSpPr/>
            <p:nvPr/>
          </p:nvSpPr>
          <p:spPr>
            <a:xfrm rot="-979622" flipH="1">
              <a:off x="9406541" y="8515646"/>
              <a:ext cx="67450" cy="93293"/>
            </a:xfrm>
            <a:custGeom>
              <a:avLst/>
              <a:gdLst/>
              <a:ahLst/>
              <a:cxnLst/>
              <a:rect l="l" t="t" r="r" b="b"/>
              <a:pathLst>
                <a:path w="890" h="1231" extrusionOk="0">
                  <a:moveTo>
                    <a:pt x="405" y="1"/>
                  </a:moveTo>
                  <a:cubicBezTo>
                    <a:pt x="381" y="1"/>
                    <a:pt x="357" y="3"/>
                    <a:pt x="333" y="7"/>
                  </a:cubicBezTo>
                  <a:cubicBezTo>
                    <a:pt x="152" y="41"/>
                    <a:pt x="1" y="211"/>
                    <a:pt x="21" y="403"/>
                  </a:cubicBezTo>
                  <a:cubicBezTo>
                    <a:pt x="31" y="514"/>
                    <a:pt x="44" y="623"/>
                    <a:pt x="80" y="730"/>
                  </a:cubicBezTo>
                  <a:cubicBezTo>
                    <a:pt x="108" y="815"/>
                    <a:pt x="137" y="899"/>
                    <a:pt x="166" y="983"/>
                  </a:cubicBezTo>
                  <a:cubicBezTo>
                    <a:pt x="217" y="1133"/>
                    <a:pt x="357" y="1230"/>
                    <a:pt x="509" y="1230"/>
                  </a:cubicBezTo>
                  <a:cubicBezTo>
                    <a:pt x="532" y="1230"/>
                    <a:pt x="554" y="1228"/>
                    <a:pt x="577" y="1224"/>
                  </a:cubicBezTo>
                  <a:cubicBezTo>
                    <a:pt x="746" y="1192"/>
                    <a:pt x="890" y="1031"/>
                    <a:pt x="871" y="850"/>
                  </a:cubicBezTo>
                  <a:cubicBezTo>
                    <a:pt x="851" y="648"/>
                    <a:pt x="834" y="455"/>
                    <a:pt x="768" y="262"/>
                  </a:cubicBezTo>
                  <a:cubicBezTo>
                    <a:pt x="715" y="102"/>
                    <a:pt x="567" y="1"/>
                    <a:pt x="405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2" name="Google Shape;2102;p51"/>
            <p:cNvSpPr/>
            <p:nvPr/>
          </p:nvSpPr>
          <p:spPr>
            <a:xfrm rot="-979622" flipH="1">
              <a:off x="8570304" y="7588752"/>
              <a:ext cx="61311" cy="90565"/>
            </a:xfrm>
            <a:custGeom>
              <a:avLst/>
              <a:gdLst/>
              <a:ahLst/>
              <a:cxnLst/>
              <a:rect l="l" t="t" r="r" b="b"/>
              <a:pathLst>
                <a:path w="809" h="1195" extrusionOk="0">
                  <a:moveTo>
                    <a:pt x="428" y="0"/>
                  </a:moveTo>
                  <a:cubicBezTo>
                    <a:pt x="249" y="0"/>
                    <a:pt x="117" y="119"/>
                    <a:pt x="62" y="296"/>
                  </a:cubicBezTo>
                  <a:cubicBezTo>
                    <a:pt x="1" y="489"/>
                    <a:pt x="4" y="702"/>
                    <a:pt x="7" y="903"/>
                  </a:cubicBezTo>
                  <a:cubicBezTo>
                    <a:pt x="10" y="1086"/>
                    <a:pt x="172" y="1194"/>
                    <a:pt x="330" y="1194"/>
                  </a:cubicBezTo>
                  <a:cubicBezTo>
                    <a:pt x="442" y="1194"/>
                    <a:pt x="551" y="1141"/>
                    <a:pt x="603" y="1024"/>
                  </a:cubicBezTo>
                  <a:cubicBezTo>
                    <a:pt x="684" y="840"/>
                    <a:pt x="770" y="645"/>
                    <a:pt x="788" y="443"/>
                  </a:cubicBezTo>
                  <a:cubicBezTo>
                    <a:pt x="808" y="250"/>
                    <a:pt x="710" y="40"/>
                    <a:pt x="499" y="6"/>
                  </a:cubicBezTo>
                  <a:cubicBezTo>
                    <a:pt x="475" y="2"/>
                    <a:pt x="451" y="0"/>
                    <a:pt x="42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103" name="Google Shape;2103;p51"/>
          <p:cNvGrpSpPr/>
          <p:nvPr/>
        </p:nvGrpSpPr>
        <p:grpSpPr>
          <a:xfrm>
            <a:off x="8399136" y="4032121"/>
            <a:ext cx="2692127" cy="2696989"/>
            <a:chOff x="4730291" y="1255275"/>
            <a:chExt cx="1524766" cy="1527520"/>
          </a:xfrm>
        </p:grpSpPr>
        <p:sp>
          <p:nvSpPr>
            <p:cNvPr id="2104" name="Google Shape;2104;p51"/>
            <p:cNvSpPr/>
            <p:nvPr/>
          </p:nvSpPr>
          <p:spPr>
            <a:xfrm>
              <a:off x="4730343" y="1255275"/>
              <a:ext cx="1524714" cy="1527520"/>
            </a:xfrm>
            <a:custGeom>
              <a:avLst/>
              <a:gdLst/>
              <a:ahLst/>
              <a:cxnLst/>
              <a:rect l="l" t="t" r="r" b="b"/>
              <a:pathLst>
                <a:path w="29344" h="29398" extrusionOk="0">
                  <a:moveTo>
                    <a:pt x="15897" y="0"/>
                  </a:moveTo>
                  <a:cubicBezTo>
                    <a:pt x="15283" y="0"/>
                    <a:pt x="14317" y="1078"/>
                    <a:pt x="13913" y="1401"/>
                  </a:cubicBezTo>
                  <a:cubicBezTo>
                    <a:pt x="7378" y="6611"/>
                    <a:pt x="7077" y="6704"/>
                    <a:pt x="871" y="12305"/>
                  </a:cubicBezTo>
                  <a:cubicBezTo>
                    <a:pt x="689" y="12471"/>
                    <a:pt x="297" y="12722"/>
                    <a:pt x="202" y="12963"/>
                  </a:cubicBezTo>
                  <a:cubicBezTo>
                    <a:pt x="1" y="13464"/>
                    <a:pt x="514" y="13884"/>
                    <a:pt x="788" y="14274"/>
                  </a:cubicBezTo>
                  <a:cubicBezTo>
                    <a:pt x="1541" y="15339"/>
                    <a:pt x="2315" y="16389"/>
                    <a:pt x="3110" y="17422"/>
                  </a:cubicBezTo>
                  <a:cubicBezTo>
                    <a:pt x="6375" y="21659"/>
                    <a:pt x="10033" y="25560"/>
                    <a:pt x="13895" y="29255"/>
                  </a:cubicBezTo>
                  <a:cubicBezTo>
                    <a:pt x="13989" y="29345"/>
                    <a:pt x="14101" y="29398"/>
                    <a:pt x="14216" y="29398"/>
                  </a:cubicBezTo>
                  <a:cubicBezTo>
                    <a:pt x="14300" y="29398"/>
                    <a:pt x="14386" y="29369"/>
                    <a:pt x="14468" y="29307"/>
                  </a:cubicBezTo>
                  <a:cubicBezTo>
                    <a:pt x="21826" y="23706"/>
                    <a:pt x="22447" y="22739"/>
                    <a:pt x="29155" y="16381"/>
                  </a:cubicBezTo>
                  <a:cubicBezTo>
                    <a:pt x="29189" y="16348"/>
                    <a:pt x="29218" y="16309"/>
                    <a:pt x="29240" y="16268"/>
                  </a:cubicBezTo>
                  <a:cubicBezTo>
                    <a:pt x="29329" y="16136"/>
                    <a:pt x="29344" y="15963"/>
                    <a:pt x="29208" y="15808"/>
                  </a:cubicBezTo>
                  <a:cubicBezTo>
                    <a:pt x="26123" y="12293"/>
                    <a:pt x="23388" y="8445"/>
                    <a:pt x="20390" y="4853"/>
                  </a:cubicBezTo>
                  <a:cubicBezTo>
                    <a:pt x="19522" y="3811"/>
                    <a:pt x="18643" y="2775"/>
                    <a:pt x="17738" y="1764"/>
                  </a:cubicBezTo>
                  <a:cubicBezTo>
                    <a:pt x="17375" y="1358"/>
                    <a:pt x="16526" y="54"/>
                    <a:pt x="15940" y="2"/>
                  </a:cubicBezTo>
                  <a:cubicBezTo>
                    <a:pt x="15926" y="1"/>
                    <a:pt x="15912" y="0"/>
                    <a:pt x="15897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5" name="Google Shape;2105;p51"/>
            <p:cNvSpPr/>
            <p:nvPr/>
          </p:nvSpPr>
          <p:spPr>
            <a:xfrm>
              <a:off x="4730291" y="1255275"/>
              <a:ext cx="1384422" cy="1368574"/>
            </a:xfrm>
            <a:custGeom>
              <a:avLst/>
              <a:gdLst/>
              <a:ahLst/>
              <a:cxnLst/>
              <a:rect l="l" t="t" r="r" b="b"/>
              <a:pathLst>
                <a:path w="26644" h="26339" extrusionOk="0">
                  <a:moveTo>
                    <a:pt x="15898" y="0"/>
                  </a:moveTo>
                  <a:cubicBezTo>
                    <a:pt x="15285" y="0"/>
                    <a:pt x="14318" y="1077"/>
                    <a:pt x="13914" y="1401"/>
                  </a:cubicBezTo>
                  <a:cubicBezTo>
                    <a:pt x="7379" y="6611"/>
                    <a:pt x="7078" y="6704"/>
                    <a:pt x="872" y="12305"/>
                  </a:cubicBezTo>
                  <a:cubicBezTo>
                    <a:pt x="690" y="12471"/>
                    <a:pt x="298" y="12722"/>
                    <a:pt x="203" y="12963"/>
                  </a:cubicBezTo>
                  <a:cubicBezTo>
                    <a:pt x="0" y="13464"/>
                    <a:pt x="515" y="13884"/>
                    <a:pt x="789" y="14274"/>
                  </a:cubicBezTo>
                  <a:cubicBezTo>
                    <a:pt x="1542" y="15339"/>
                    <a:pt x="2316" y="16389"/>
                    <a:pt x="3111" y="17422"/>
                  </a:cubicBezTo>
                  <a:cubicBezTo>
                    <a:pt x="5377" y="20364"/>
                    <a:pt x="8244" y="23677"/>
                    <a:pt x="10826" y="26338"/>
                  </a:cubicBezTo>
                  <a:cubicBezTo>
                    <a:pt x="11070" y="26139"/>
                    <a:pt x="21723" y="17261"/>
                    <a:pt x="26643" y="12809"/>
                  </a:cubicBezTo>
                  <a:cubicBezTo>
                    <a:pt x="24679" y="10342"/>
                    <a:pt x="22406" y="7268"/>
                    <a:pt x="20391" y="4853"/>
                  </a:cubicBezTo>
                  <a:cubicBezTo>
                    <a:pt x="19521" y="3811"/>
                    <a:pt x="18644" y="2775"/>
                    <a:pt x="17739" y="1764"/>
                  </a:cubicBezTo>
                  <a:cubicBezTo>
                    <a:pt x="17376" y="1358"/>
                    <a:pt x="16527" y="54"/>
                    <a:pt x="15940" y="2"/>
                  </a:cubicBezTo>
                  <a:cubicBezTo>
                    <a:pt x="15926" y="1"/>
                    <a:pt x="15912" y="0"/>
                    <a:pt x="15898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6" name="Google Shape;2106;p51"/>
            <p:cNvSpPr/>
            <p:nvPr/>
          </p:nvSpPr>
          <p:spPr>
            <a:xfrm>
              <a:off x="4730291" y="1255275"/>
              <a:ext cx="1226204" cy="1187130"/>
            </a:xfrm>
            <a:custGeom>
              <a:avLst/>
              <a:gdLst/>
              <a:ahLst/>
              <a:cxnLst/>
              <a:rect l="l" t="t" r="r" b="b"/>
              <a:pathLst>
                <a:path w="23599" h="22847" extrusionOk="0">
                  <a:moveTo>
                    <a:pt x="15898" y="0"/>
                  </a:moveTo>
                  <a:cubicBezTo>
                    <a:pt x="15285" y="0"/>
                    <a:pt x="14318" y="1077"/>
                    <a:pt x="13914" y="1401"/>
                  </a:cubicBezTo>
                  <a:cubicBezTo>
                    <a:pt x="7379" y="6611"/>
                    <a:pt x="7078" y="6704"/>
                    <a:pt x="872" y="12305"/>
                  </a:cubicBezTo>
                  <a:cubicBezTo>
                    <a:pt x="690" y="12471"/>
                    <a:pt x="298" y="12724"/>
                    <a:pt x="203" y="12963"/>
                  </a:cubicBezTo>
                  <a:cubicBezTo>
                    <a:pt x="0" y="13464"/>
                    <a:pt x="515" y="13885"/>
                    <a:pt x="789" y="14274"/>
                  </a:cubicBezTo>
                  <a:cubicBezTo>
                    <a:pt x="1542" y="15339"/>
                    <a:pt x="2316" y="16389"/>
                    <a:pt x="3111" y="17422"/>
                  </a:cubicBezTo>
                  <a:cubicBezTo>
                    <a:pt x="4551" y="19291"/>
                    <a:pt x="6068" y="21096"/>
                    <a:pt x="7647" y="22846"/>
                  </a:cubicBezTo>
                  <a:cubicBezTo>
                    <a:pt x="13074" y="18310"/>
                    <a:pt x="18208" y="13438"/>
                    <a:pt x="23599" y="8862"/>
                  </a:cubicBezTo>
                  <a:cubicBezTo>
                    <a:pt x="22546" y="7510"/>
                    <a:pt x="21485" y="6165"/>
                    <a:pt x="20391" y="4853"/>
                  </a:cubicBezTo>
                  <a:cubicBezTo>
                    <a:pt x="19521" y="3811"/>
                    <a:pt x="18644" y="2775"/>
                    <a:pt x="17739" y="1764"/>
                  </a:cubicBezTo>
                  <a:cubicBezTo>
                    <a:pt x="17376" y="1358"/>
                    <a:pt x="16527" y="54"/>
                    <a:pt x="15940" y="2"/>
                  </a:cubicBezTo>
                  <a:cubicBezTo>
                    <a:pt x="15926" y="1"/>
                    <a:pt x="15912" y="0"/>
                    <a:pt x="1589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7" name="Google Shape;2107;p51"/>
            <p:cNvSpPr/>
            <p:nvPr/>
          </p:nvSpPr>
          <p:spPr>
            <a:xfrm>
              <a:off x="4730291" y="1255275"/>
              <a:ext cx="1085860" cy="1001737"/>
            </a:xfrm>
            <a:custGeom>
              <a:avLst/>
              <a:gdLst/>
              <a:ahLst/>
              <a:cxnLst/>
              <a:rect l="l" t="t" r="r" b="b"/>
              <a:pathLst>
                <a:path w="20898" h="19279" extrusionOk="0">
                  <a:moveTo>
                    <a:pt x="15897" y="0"/>
                  </a:moveTo>
                  <a:cubicBezTo>
                    <a:pt x="15284" y="0"/>
                    <a:pt x="14318" y="1078"/>
                    <a:pt x="13914" y="1399"/>
                  </a:cubicBezTo>
                  <a:cubicBezTo>
                    <a:pt x="7379" y="6609"/>
                    <a:pt x="7078" y="6703"/>
                    <a:pt x="872" y="12305"/>
                  </a:cubicBezTo>
                  <a:cubicBezTo>
                    <a:pt x="690" y="12469"/>
                    <a:pt x="298" y="12722"/>
                    <a:pt x="203" y="12963"/>
                  </a:cubicBezTo>
                  <a:cubicBezTo>
                    <a:pt x="0" y="13464"/>
                    <a:pt x="515" y="13884"/>
                    <a:pt x="789" y="14273"/>
                  </a:cubicBezTo>
                  <a:cubicBezTo>
                    <a:pt x="1542" y="15339"/>
                    <a:pt x="2316" y="16387"/>
                    <a:pt x="3111" y="17422"/>
                  </a:cubicBezTo>
                  <a:cubicBezTo>
                    <a:pt x="3594" y="18048"/>
                    <a:pt x="4086" y="18668"/>
                    <a:pt x="4585" y="19279"/>
                  </a:cubicBezTo>
                  <a:cubicBezTo>
                    <a:pt x="4859" y="19018"/>
                    <a:pt x="5120" y="18741"/>
                    <a:pt x="5408" y="18493"/>
                  </a:cubicBezTo>
                  <a:cubicBezTo>
                    <a:pt x="10111" y="14437"/>
                    <a:pt x="15203" y="9955"/>
                    <a:pt x="20897" y="5465"/>
                  </a:cubicBezTo>
                  <a:cubicBezTo>
                    <a:pt x="20730" y="5261"/>
                    <a:pt x="20560" y="5057"/>
                    <a:pt x="20391" y="4852"/>
                  </a:cubicBezTo>
                  <a:cubicBezTo>
                    <a:pt x="19521" y="3811"/>
                    <a:pt x="18644" y="2775"/>
                    <a:pt x="17739" y="1764"/>
                  </a:cubicBezTo>
                  <a:cubicBezTo>
                    <a:pt x="17376" y="1357"/>
                    <a:pt x="16527" y="53"/>
                    <a:pt x="15940" y="2"/>
                  </a:cubicBezTo>
                  <a:cubicBezTo>
                    <a:pt x="15926" y="1"/>
                    <a:pt x="15911" y="0"/>
                    <a:pt x="15897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8" name="Google Shape;2108;p51"/>
            <p:cNvSpPr/>
            <p:nvPr/>
          </p:nvSpPr>
          <p:spPr>
            <a:xfrm>
              <a:off x="4730291" y="1255275"/>
              <a:ext cx="952635" cy="824865"/>
            </a:xfrm>
            <a:custGeom>
              <a:avLst/>
              <a:gdLst/>
              <a:ahLst/>
              <a:cxnLst/>
              <a:rect l="l" t="t" r="r" b="b"/>
              <a:pathLst>
                <a:path w="18334" h="15875" extrusionOk="0">
                  <a:moveTo>
                    <a:pt x="15898" y="0"/>
                  </a:moveTo>
                  <a:cubicBezTo>
                    <a:pt x="15285" y="0"/>
                    <a:pt x="14318" y="1077"/>
                    <a:pt x="13914" y="1401"/>
                  </a:cubicBezTo>
                  <a:cubicBezTo>
                    <a:pt x="7379" y="6611"/>
                    <a:pt x="7078" y="6704"/>
                    <a:pt x="872" y="12305"/>
                  </a:cubicBezTo>
                  <a:cubicBezTo>
                    <a:pt x="690" y="12471"/>
                    <a:pt x="298" y="12724"/>
                    <a:pt x="203" y="12963"/>
                  </a:cubicBezTo>
                  <a:cubicBezTo>
                    <a:pt x="0" y="13464"/>
                    <a:pt x="515" y="13885"/>
                    <a:pt x="789" y="14274"/>
                  </a:cubicBezTo>
                  <a:cubicBezTo>
                    <a:pt x="1169" y="14812"/>
                    <a:pt x="1554" y="15345"/>
                    <a:pt x="1945" y="15874"/>
                  </a:cubicBezTo>
                  <a:cubicBezTo>
                    <a:pt x="7403" y="11390"/>
                    <a:pt x="12886" y="6936"/>
                    <a:pt x="18333" y="2437"/>
                  </a:cubicBezTo>
                  <a:cubicBezTo>
                    <a:pt x="18136" y="2212"/>
                    <a:pt x="17938" y="1988"/>
                    <a:pt x="17739" y="1764"/>
                  </a:cubicBezTo>
                  <a:cubicBezTo>
                    <a:pt x="17376" y="1358"/>
                    <a:pt x="16527" y="54"/>
                    <a:pt x="15940" y="2"/>
                  </a:cubicBezTo>
                  <a:cubicBezTo>
                    <a:pt x="15926" y="1"/>
                    <a:pt x="15912" y="0"/>
                    <a:pt x="1589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09" name="Google Shape;2109;p51"/>
            <p:cNvSpPr/>
            <p:nvPr/>
          </p:nvSpPr>
          <p:spPr>
            <a:xfrm>
              <a:off x="5497381" y="1306144"/>
              <a:ext cx="86098" cy="72017"/>
            </a:xfrm>
            <a:custGeom>
              <a:avLst/>
              <a:gdLst/>
              <a:ahLst/>
              <a:cxnLst/>
              <a:rect l="l" t="t" r="r" b="b"/>
              <a:pathLst>
                <a:path w="1657" h="1386" extrusionOk="0">
                  <a:moveTo>
                    <a:pt x="909" y="0"/>
                  </a:moveTo>
                  <a:cubicBezTo>
                    <a:pt x="858" y="0"/>
                    <a:pt x="807" y="3"/>
                    <a:pt x="755" y="8"/>
                  </a:cubicBezTo>
                  <a:cubicBezTo>
                    <a:pt x="622" y="19"/>
                    <a:pt x="495" y="60"/>
                    <a:pt x="382" y="131"/>
                  </a:cubicBezTo>
                  <a:cubicBezTo>
                    <a:pt x="267" y="203"/>
                    <a:pt x="181" y="281"/>
                    <a:pt x="116" y="405"/>
                  </a:cubicBezTo>
                  <a:cubicBezTo>
                    <a:pt x="66" y="503"/>
                    <a:pt x="52" y="581"/>
                    <a:pt x="29" y="693"/>
                  </a:cubicBezTo>
                  <a:cubicBezTo>
                    <a:pt x="0" y="837"/>
                    <a:pt x="78" y="1053"/>
                    <a:pt x="173" y="1158"/>
                  </a:cubicBezTo>
                  <a:cubicBezTo>
                    <a:pt x="277" y="1272"/>
                    <a:pt x="434" y="1384"/>
                    <a:pt x="597" y="1384"/>
                  </a:cubicBezTo>
                  <a:cubicBezTo>
                    <a:pt x="599" y="1384"/>
                    <a:pt x="602" y="1384"/>
                    <a:pt x="604" y="1384"/>
                  </a:cubicBezTo>
                  <a:cubicBezTo>
                    <a:pt x="611" y="1384"/>
                    <a:pt x="618" y="1384"/>
                    <a:pt x="625" y="1384"/>
                  </a:cubicBezTo>
                  <a:cubicBezTo>
                    <a:pt x="657" y="1384"/>
                    <a:pt x="687" y="1385"/>
                    <a:pt x="718" y="1385"/>
                  </a:cubicBezTo>
                  <a:cubicBezTo>
                    <a:pt x="752" y="1385"/>
                    <a:pt x="786" y="1384"/>
                    <a:pt x="821" y="1378"/>
                  </a:cubicBezTo>
                  <a:cubicBezTo>
                    <a:pt x="949" y="1354"/>
                    <a:pt x="1067" y="1297"/>
                    <a:pt x="1166" y="1214"/>
                  </a:cubicBezTo>
                  <a:cubicBezTo>
                    <a:pt x="1191" y="1193"/>
                    <a:pt x="1213" y="1171"/>
                    <a:pt x="1237" y="1150"/>
                  </a:cubicBezTo>
                  <a:lnTo>
                    <a:pt x="1237" y="1150"/>
                  </a:lnTo>
                  <a:cubicBezTo>
                    <a:pt x="1247" y="1145"/>
                    <a:pt x="1257" y="1141"/>
                    <a:pt x="1267" y="1136"/>
                  </a:cubicBezTo>
                  <a:cubicBezTo>
                    <a:pt x="1324" y="1113"/>
                    <a:pt x="1378" y="1081"/>
                    <a:pt x="1425" y="1043"/>
                  </a:cubicBezTo>
                  <a:cubicBezTo>
                    <a:pt x="1496" y="966"/>
                    <a:pt x="1532" y="927"/>
                    <a:pt x="1532" y="927"/>
                  </a:cubicBezTo>
                  <a:lnTo>
                    <a:pt x="1532" y="927"/>
                  </a:lnTo>
                  <a:cubicBezTo>
                    <a:pt x="1531" y="927"/>
                    <a:pt x="1519" y="940"/>
                    <a:pt x="1494" y="967"/>
                  </a:cubicBezTo>
                  <a:lnTo>
                    <a:pt x="1494" y="967"/>
                  </a:lnTo>
                  <a:cubicBezTo>
                    <a:pt x="1575" y="876"/>
                    <a:pt x="1641" y="775"/>
                    <a:pt x="1647" y="646"/>
                  </a:cubicBezTo>
                  <a:cubicBezTo>
                    <a:pt x="1656" y="506"/>
                    <a:pt x="1614" y="367"/>
                    <a:pt x="1526" y="256"/>
                  </a:cubicBezTo>
                  <a:lnTo>
                    <a:pt x="1528" y="256"/>
                  </a:lnTo>
                  <a:cubicBezTo>
                    <a:pt x="1371" y="60"/>
                    <a:pt x="1143" y="0"/>
                    <a:pt x="90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10" name="Google Shape;2110;p51"/>
            <p:cNvSpPr/>
            <p:nvPr/>
          </p:nvSpPr>
          <p:spPr>
            <a:xfrm>
              <a:off x="5597976" y="1400140"/>
              <a:ext cx="195266" cy="199630"/>
            </a:xfrm>
            <a:custGeom>
              <a:avLst/>
              <a:gdLst/>
              <a:ahLst/>
              <a:cxnLst/>
              <a:rect l="l" t="t" r="r" b="b"/>
              <a:pathLst>
                <a:path w="3758" h="3842" extrusionOk="0">
                  <a:moveTo>
                    <a:pt x="454" y="0"/>
                  </a:moveTo>
                  <a:cubicBezTo>
                    <a:pt x="175" y="0"/>
                    <a:pt x="1" y="333"/>
                    <a:pt x="87" y="600"/>
                  </a:cubicBezTo>
                  <a:lnTo>
                    <a:pt x="85" y="602"/>
                  </a:lnTo>
                  <a:cubicBezTo>
                    <a:pt x="292" y="1246"/>
                    <a:pt x="799" y="1741"/>
                    <a:pt x="1234" y="2243"/>
                  </a:cubicBezTo>
                  <a:cubicBezTo>
                    <a:pt x="1687" y="2764"/>
                    <a:pt x="2137" y="3270"/>
                    <a:pt x="2673" y="3707"/>
                  </a:cubicBezTo>
                  <a:cubicBezTo>
                    <a:pt x="2789" y="3801"/>
                    <a:pt x="2906" y="3841"/>
                    <a:pt x="3016" y="3841"/>
                  </a:cubicBezTo>
                  <a:cubicBezTo>
                    <a:pt x="3441" y="3841"/>
                    <a:pt x="3758" y="3242"/>
                    <a:pt x="3478" y="2828"/>
                  </a:cubicBezTo>
                  <a:cubicBezTo>
                    <a:pt x="3067" y="2223"/>
                    <a:pt x="2554" y="1714"/>
                    <a:pt x="2048" y="1189"/>
                  </a:cubicBezTo>
                  <a:cubicBezTo>
                    <a:pt x="1611" y="737"/>
                    <a:pt x="1198" y="279"/>
                    <a:pt x="611" y="33"/>
                  </a:cubicBezTo>
                  <a:cubicBezTo>
                    <a:pt x="556" y="10"/>
                    <a:pt x="503" y="0"/>
                    <a:pt x="454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11" name="Google Shape;2111;p51"/>
            <p:cNvSpPr/>
            <p:nvPr/>
          </p:nvSpPr>
          <p:spPr>
            <a:xfrm>
              <a:off x="5069020" y="2270632"/>
              <a:ext cx="351509" cy="379672"/>
            </a:xfrm>
            <a:custGeom>
              <a:avLst/>
              <a:gdLst/>
              <a:ahLst/>
              <a:cxnLst/>
              <a:rect l="l" t="t" r="r" b="b"/>
              <a:pathLst>
                <a:path w="6765" h="7307" extrusionOk="0">
                  <a:moveTo>
                    <a:pt x="320" y="1"/>
                  </a:moveTo>
                  <a:cubicBezTo>
                    <a:pt x="163" y="1"/>
                    <a:pt x="1" y="173"/>
                    <a:pt x="81" y="348"/>
                  </a:cubicBezTo>
                  <a:lnTo>
                    <a:pt x="80" y="348"/>
                  </a:lnTo>
                  <a:cubicBezTo>
                    <a:pt x="1299" y="3028"/>
                    <a:pt x="3576" y="5440"/>
                    <a:pt x="5898" y="7223"/>
                  </a:cubicBezTo>
                  <a:cubicBezTo>
                    <a:pt x="5974" y="7281"/>
                    <a:pt x="6056" y="7306"/>
                    <a:pt x="6135" y="7306"/>
                  </a:cubicBezTo>
                  <a:cubicBezTo>
                    <a:pt x="6467" y="7306"/>
                    <a:pt x="6765" y="6874"/>
                    <a:pt x="6489" y="6578"/>
                  </a:cubicBezTo>
                  <a:cubicBezTo>
                    <a:pt x="5484" y="5493"/>
                    <a:pt x="4309" y="4568"/>
                    <a:pt x="3291" y="3489"/>
                  </a:cubicBezTo>
                  <a:cubicBezTo>
                    <a:pt x="2286" y="2423"/>
                    <a:pt x="1333" y="1292"/>
                    <a:pt x="489" y="92"/>
                  </a:cubicBezTo>
                  <a:cubicBezTo>
                    <a:pt x="443" y="28"/>
                    <a:pt x="382" y="1"/>
                    <a:pt x="320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12" name="Google Shape;2112;p51"/>
            <p:cNvSpPr/>
            <p:nvPr/>
          </p:nvSpPr>
          <p:spPr>
            <a:xfrm>
              <a:off x="5428378" y="2657840"/>
              <a:ext cx="63079" cy="56584"/>
            </a:xfrm>
            <a:custGeom>
              <a:avLst/>
              <a:gdLst/>
              <a:ahLst/>
              <a:cxnLst/>
              <a:rect l="l" t="t" r="r" b="b"/>
              <a:pathLst>
                <a:path w="1214" h="1089" extrusionOk="0">
                  <a:moveTo>
                    <a:pt x="575" y="1"/>
                  </a:moveTo>
                  <a:cubicBezTo>
                    <a:pt x="454" y="1"/>
                    <a:pt x="333" y="39"/>
                    <a:pt x="243" y="121"/>
                  </a:cubicBezTo>
                  <a:cubicBezTo>
                    <a:pt x="71" y="277"/>
                    <a:pt x="1" y="527"/>
                    <a:pt x="99" y="748"/>
                  </a:cubicBezTo>
                  <a:lnTo>
                    <a:pt x="111" y="775"/>
                  </a:lnTo>
                  <a:cubicBezTo>
                    <a:pt x="201" y="976"/>
                    <a:pt x="403" y="1088"/>
                    <a:pt x="606" y="1088"/>
                  </a:cubicBezTo>
                  <a:cubicBezTo>
                    <a:pt x="726" y="1088"/>
                    <a:pt x="847" y="1049"/>
                    <a:pt x="946" y="967"/>
                  </a:cubicBezTo>
                  <a:cubicBezTo>
                    <a:pt x="1213" y="744"/>
                    <a:pt x="1199" y="309"/>
                    <a:pt x="910" y="110"/>
                  </a:cubicBezTo>
                  <a:lnTo>
                    <a:pt x="885" y="93"/>
                  </a:lnTo>
                  <a:cubicBezTo>
                    <a:pt x="797" y="33"/>
                    <a:pt x="686" y="1"/>
                    <a:pt x="5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13" name="Google Shape;2113;p51"/>
            <p:cNvSpPr/>
            <p:nvPr/>
          </p:nvSpPr>
          <p:spPr>
            <a:xfrm>
              <a:off x="4811869" y="1839933"/>
              <a:ext cx="102985" cy="146735"/>
            </a:xfrm>
            <a:custGeom>
              <a:avLst/>
              <a:gdLst/>
              <a:ahLst/>
              <a:cxnLst/>
              <a:rect l="l" t="t" r="r" b="b"/>
              <a:pathLst>
                <a:path w="1982" h="2824" extrusionOk="0">
                  <a:moveTo>
                    <a:pt x="1380" y="0"/>
                  </a:moveTo>
                  <a:cubicBezTo>
                    <a:pt x="1296" y="0"/>
                    <a:pt x="1208" y="30"/>
                    <a:pt x="1126" y="100"/>
                  </a:cubicBezTo>
                  <a:cubicBezTo>
                    <a:pt x="713" y="448"/>
                    <a:pt x="314" y="730"/>
                    <a:pt x="119" y="1257"/>
                  </a:cubicBezTo>
                  <a:cubicBezTo>
                    <a:pt x="33" y="1485"/>
                    <a:pt x="1" y="1730"/>
                    <a:pt x="25" y="1973"/>
                  </a:cubicBezTo>
                  <a:cubicBezTo>
                    <a:pt x="67" y="2357"/>
                    <a:pt x="248" y="2596"/>
                    <a:pt x="594" y="2765"/>
                  </a:cubicBezTo>
                  <a:cubicBezTo>
                    <a:pt x="677" y="2805"/>
                    <a:pt x="758" y="2823"/>
                    <a:pt x="836" y="2823"/>
                  </a:cubicBezTo>
                  <a:cubicBezTo>
                    <a:pt x="1258" y="2823"/>
                    <a:pt x="1572" y="2286"/>
                    <a:pt x="1408" y="1888"/>
                  </a:cubicBezTo>
                  <a:cubicBezTo>
                    <a:pt x="1326" y="1695"/>
                    <a:pt x="1129" y="1582"/>
                    <a:pt x="1159" y="1401"/>
                  </a:cubicBezTo>
                  <a:cubicBezTo>
                    <a:pt x="1204" y="1148"/>
                    <a:pt x="1470" y="894"/>
                    <a:pt x="1656" y="738"/>
                  </a:cubicBezTo>
                  <a:cubicBezTo>
                    <a:pt x="1981" y="462"/>
                    <a:pt x="1710" y="0"/>
                    <a:pt x="138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8" name="Google Shape;2288;p55"/>
          <p:cNvSpPr txBox="1">
            <a:spLocks noGrp="1"/>
          </p:cNvSpPr>
          <p:nvPr>
            <p:ph type="subTitle" idx="1"/>
          </p:nvPr>
        </p:nvSpPr>
        <p:spPr>
          <a:xfrm>
            <a:off x="602219" y="4739067"/>
            <a:ext cx="9243506" cy="16365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/>
          <a:p>
            <a:pPr algn="l"/>
            <a:r>
              <a:rPr lang="ru-RU" dirty="0">
                <a:hlinkClick r:id="rId3"/>
              </a:rPr>
              <a:t>http://wunderkinder.narod.ru/</a:t>
            </a:r>
            <a:r>
              <a:rPr lang="ru-RU" dirty="0"/>
              <a:t> - </a:t>
            </a:r>
            <a:r>
              <a:rPr lang="ru-RU" dirty="0" err="1">
                <a:solidFill>
                  <a:schemeClr val="accent3">
                    <a:lumMod val="25000"/>
                  </a:schemeClr>
                </a:solidFill>
              </a:rPr>
              <a:t>Вундеркиндер</a:t>
            </a:r>
            <a:r>
              <a:rPr lang="ru-RU" dirty="0">
                <a:solidFill>
                  <a:schemeClr val="accent3">
                    <a:lumMod val="25000"/>
                  </a:schemeClr>
                </a:solidFill>
              </a:rPr>
              <a:t>. На сайте выложены материалы, необходимые для обучения и развития малышей. Материалы представлены в виде компьютерных презентаций (слайдов), которые можно распечатать на бумаге, а также занимательных </a:t>
            </a:r>
            <a:r>
              <a:rPr lang="ru-RU" dirty="0" err="1">
                <a:solidFill>
                  <a:schemeClr val="accent3">
                    <a:lumMod val="25000"/>
                  </a:schemeClr>
                </a:solidFill>
              </a:rPr>
              <a:t>Flash</a:t>
            </a:r>
            <a:r>
              <a:rPr lang="ru-RU" dirty="0">
                <a:solidFill>
                  <a:schemeClr val="accent3">
                    <a:lumMod val="25000"/>
                  </a:schemeClr>
                </a:solidFill>
              </a:rPr>
              <a:t>-мультиков и игр. </a:t>
            </a:r>
            <a:r>
              <a:rPr lang="ru-RU" dirty="0">
                <a:solidFill>
                  <a:schemeClr val="accent3">
                    <a:lumMod val="25000"/>
                  </a:schemeClr>
                </a:solidFill>
              </a:rPr>
              <a:t>Материалы по русскому языку, математике, чтению, изучению окружающего мира, биологии, истории, рисованию предназначены для обучения детей дома, в садике, в начальной школе</a:t>
            </a:r>
            <a:r>
              <a:rPr lang="ru-RU" dirty="0" smtClean="0">
                <a:solidFill>
                  <a:schemeClr val="accent3">
                    <a:lumMod val="25000"/>
                  </a:schemeClr>
                </a:solidFill>
              </a:rPr>
              <a:t>.</a:t>
            </a:r>
            <a:endParaRPr lang="ru-RU" dirty="0">
              <a:solidFill>
                <a:schemeClr val="accent3">
                  <a:lumMod val="25000"/>
                </a:schemeClr>
              </a:solidFill>
            </a:endParaRPr>
          </a:p>
        </p:txBody>
      </p:sp>
      <p:grpSp>
        <p:nvGrpSpPr>
          <p:cNvPr id="2312" name="Google Shape;2312;p55"/>
          <p:cNvGrpSpPr/>
          <p:nvPr/>
        </p:nvGrpSpPr>
        <p:grpSpPr>
          <a:xfrm rot="-1024979">
            <a:off x="7127238" y="10971204"/>
            <a:ext cx="3767480" cy="2547138"/>
            <a:chOff x="8406463" y="10843035"/>
            <a:chExt cx="3099191" cy="2095318"/>
          </a:xfrm>
        </p:grpSpPr>
        <p:sp>
          <p:nvSpPr>
            <p:cNvPr id="2313" name="Google Shape;2313;p55"/>
            <p:cNvSpPr/>
            <p:nvPr/>
          </p:nvSpPr>
          <p:spPr>
            <a:xfrm rot="-2562325" flipH="1">
              <a:off x="10665303" y="11110672"/>
              <a:ext cx="661460" cy="786116"/>
            </a:xfrm>
            <a:custGeom>
              <a:avLst/>
              <a:gdLst/>
              <a:ahLst/>
              <a:cxnLst/>
              <a:rect l="l" t="t" r="r" b="b"/>
              <a:pathLst>
                <a:path w="9477" h="11263" extrusionOk="0">
                  <a:moveTo>
                    <a:pt x="2883" y="0"/>
                  </a:moveTo>
                  <a:cubicBezTo>
                    <a:pt x="2752" y="0"/>
                    <a:pt x="2620" y="13"/>
                    <a:pt x="2488" y="41"/>
                  </a:cubicBezTo>
                  <a:cubicBezTo>
                    <a:pt x="1653" y="219"/>
                    <a:pt x="1023" y="1028"/>
                    <a:pt x="979" y="1858"/>
                  </a:cubicBezTo>
                  <a:cubicBezTo>
                    <a:pt x="934" y="2691"/>
                    <a:pt x="1424" y="3492"/>
                    <a:pt x="2139" y="3927"/>
                  </a:cubicBezTo>
                  <a:cubicBezTo>
                    <a:pt x="838" y="4313"/>
                    <a:pt x="1" y="5838"/>
                    <a:pt x="404" y="7093"/>
                  </a:cubicBezTo>
                  <a:cubicBezTo>
                    <a:pt x="725" y="8092"/>
                    <a:pt x="1784" y="8765"/>
                    <a:pt x="2848" y="8765"/>
                  </a:cubicBezTo>
                  <a:cubicBezTo>
                    <a:pt x="3119" y="8765"/>
                    <a:pt x="3390" y="8721"/>
                    <a:pt x="3649" y="8628"/>
                  </a:cubicBezTo>
                  <a:lnTo>
                    <a:pt x="3649" y="8628"/>
                  </a:lnTo>
                  <a:cubicBezTo>
                    <a:pt x="3245" y="9100"/>
                    <a:pt x="3144" y="9801"/>
                    <a:pt x="3403" y="10351"/>
                  </a:cubicBezTo>
                  <a:cubicBezTo>
                    <a:pt x="3658" y="10894"/>
                    <a:pt x="4252" y="11263"/>
                    <a:pt x="4869" y="11263"/>
                  </a:cubicBezTo>
                  <a:cubicBezTo>
                    <a:pt x="4875" y="11263"/>
                    <a:pt x="4881" y="11263"/>
                    <a:pt x="4888" y="11263"/>
                  </a:cubicBezTo>
                  <a:cubicBezTo>
                    <a:pt x="5642" y="11253"/>
                    <a:pt x="6305" y="10746"/>
                    <a:pt x="6806" y="10184"/>
                  </a:cubicBezTo>
                  <a:cubicBezTo>
                    <a:pt x="7831" y="9030"/>
                    <a:pt x="8421" y="7579"/>
                    <a:pt x="8970" y="6154"/>
                  </a:cubicBezTo>
                  <a:lnTo>
                    <a:pt x="9477" y="4047"/>
                  </a:lnTo>
                  <a:cubicBezTo>
                    <a:pt x="9477" y="4047"/>
                    <a:pt x="7131" y="2399"/>
                    <a:pt x="6949" y="2174"/>
                  </a:cubicBezTo>
                  <a:cubicBezTo>
                    <a:pt x="6851" y="2055"/>
                    <a:pt x="6717" y="1967"/>
                    <a:pt x="6587" y="1881"/>
                  </a:cubicBezTo>
                  <a:lnTo>
                    <a:pt x="5030" y="866"/>
                  </a:lnTo>
                  <a:cubicBezTo>
                    <a:pt x="4380" y="440"/>
                    <a:pt x="3648" y="0"/>
                    <a:pt x="2883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14" name="Google Shape;2314;p55"/>
            <p:cNvSpPr/>
            <p:nvPr/>
          </p:nvSpPr>
          <p:spPr>
            <a:xfrm rot="-2562325" flipH="1">
              <a:off x="8584623" y="11892052"/>
              <a:ext cx="658040" cy="782627"/>
            </a:xfrm>
            <a:custGeom>
              <a:avLst/>
              <a:gdLst/>
              <a:ahLst/>
              <a:cxnLst/>
              <a:rect l="l" t="t" r="r" b="b"/>
              <a:pathLst>
                <a:path w="9428" h="11213" extrusionOk="0">
                  <a:moveTo>
                    <a:pt x="4465" y="1"/>
                  </a:moveTo>
                  <a:cubicBezTo>
                    <a:pt x="4446" y="1"/>
                    <a:pt x="4427" y="1"/>
                    <a:pt x="4408" y="2"/>
                  </a:cubicBezTo>
                  <a:cubicBezTo>
                    <a:pt x="3654" y="31"/>
                    <a:pt x="3003" y="555"/>
                    <a:pt x="2517" y="1130"/>
                  </a:cubicBezTo>
                  <a:cubicBezTo>
                    <a:pt x="1521" y="2308"/>
                    <a:pt x="968" y="3773"/>
                    <a:pt x="454" y="5212"/>
                  </a:cubicBezTo>
                  <a:lnTo>
                    <a:pt x="454" y="5213"/>
                  </a:lnTo>
                  <a:lnTo>
                    <a:pt x="1" y="7333"/>
                  </a:lnTo>
                  <a:cubicBezTo>
                    <a:pt x="1" y="7333"/>
                    <a:pt x="2385" y="8920"/>
                    <a:pt x="2574" y="9141"/>
                  </a:cubicBezTo>
                  <a:cubicBezTo>
                    <a:pt x="2673" y="9259"/>
                    <a:pt x="2810" y="9343"/>
                    <a:pt x="2941" y="9424"/>
                  </a:cubicBezTo>
                  <a:lnTo>
                    <a:pt x="4524" y="10400"/>
                  </a:lnTo>
                  <a:cubicBezTo>
                    <a:pt x="5170" y="10799"/>
                    <a:pt x="5894" y="11212"/>
                    <a:pt x="6641" y="11212"/>
                  </a:cubicBezTo>
                  <a:cubicBezTo>
                    <a:pt x="6789" y="11212"/>
                    <a:pt x="6937" y="11196"/>
                    <a:pt x="7087" y="11160"/>
                  </a:cubicBezTo>
                  <a:cubicBezTo>
                    <a:pt x="7916" y="10963"/>
                    <a:pt x="8527" y="10140"/>
                    <a:pt x="8550" y="9306"/>
                  </a:cubicBezTo>
                  <a:cubicBezTo>
                    <a:pt x="8573" y="8474"/>
                    <a:pt x="8064" y="7684"/>
                    <a:pt x="7338" y="7267"/>
                  </a:cubicBezTo>
                  <a:cubicBezTo>
                    <a:pt x="8630" y="6850"/>
                    <a:pt x="9428" y="5304"/>
                    <a:pt x="8993" y="4060"/>
                  </a:cubicBezTo>
                  <a:cubicBezTo>
                    <a:pt x="8654" y="3089"/>
                    <a:pt x="7615" y="2449"/>
                    <a:pt x="6573" y="2449"/>
                  </a:cubicBezTo>
                  <a:cubicBezTo>
                    <a:pt x="6281" y="2449"/>
                    <a:pt x="5988" y="2500"/>
                    <a:pt x="5710" y="2607"/>
                  </a:cubicBezTo>
                  <a:cubicBezTo>
                    <a:pt x="6104" y="2123"/>
                    <a:pt x="6187" y="1421"/>
                    <a:pt x="5916" y="878"/>
                  </a:cubicBezTo>
                  <a:cubicBezTo>
                    <a:pt x="5651" y="351"/>
                    <a:pt x="5067" y="1"/>
                    <a:pt x="4465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15" name="Google Shape;2315;p55"/>
            <p:cNvSpPr/>
            <p:nvPr/>
          </p:nvSpPr>
          <p:spPr>
            <a:xfrm rot="-2562325" flipH="1">
              <a:off x="9030165" y="11297110"/>
              <a:ext cx="1803119" cy="1187166"/>
            </a:xfrm>
            <a:custGeom>
              <a:avLst/>
              <a:gdLst/>
              <a:ahLst/>
              <a:cxnLst/>
              <a:rect l="l" t="t" r="r" b="b"/>
              <a:pathLst>
                <a:path w="25834" h="17009" extrusionOk="0">
                  <a:moveTo>
                    <a:pt x="19974" y="0"/>
                  </a:moveTo>
                  <a:cubicBezTo>
                    <a:pt x="19564" y="0"/>
                    <a:pt x="19159" y="80"/>
                    <a:pt x="18772" y="255"/>
                  </a:cubicBezTo>
                  <a:lnTo>
                    <a:pt x="2477" y="7631"/>
                  </a:lnTo>
                  <a:cubicBezTo>
                    <a:pt x="254" y="8637"/>
                    <a:pt x="1" y="12189"/>
                    <a:pt x="1007" y="14412"/>
                  </a:cubicBezTo>
                  <a:cubicBezTo>
                    <a:pt x="1746" y="16043"/>
                    <a:pt x="3353" y="17008"/>
                    <a:pt x="5035" y="17008"/>
                  </a:cubicBezTo>
                  <a:cubicBezTo>
                    <a:pt x="5644" y="17008"/>
                    <a:pt x="6264" y="16882"/>
                    <a:pt x="6855" y="16614"/>
                  </a:cubicBezTo>
                  <a:lnTo>
                    <a:pt x="22624" y="9476"/>
                  </a:lnTo>
                  <a:cubicBezTo>
                    <a:pt x="24848" y="8470"/>
                    <a:pt x="25833" y="5852"/>
                    <a:pt x="24828" y="3629"/>
                  </a:cubicBezTo>
                  <a:cubicBezTo>
                    <a:pt x="23996" y="1792"/>
                    <a:pt x="21923" y="0"/>
                    <a:pt x="1997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16" name="Google Shape;2316;p55"/>
            <p:cNvSpPr/>
            <p:nvPr/>
          </p:nvSpPr>
          <p:spPr>
            <a:xfrm rot="-2562306" flipH="1">
              <a:off x="10503149" y="11718248"/>
              <a:ext cx="124237" cy="98971"/>
            </a:xfrm>
            <a:custGeom>
              <a:avLst/>
              <a:gdLst/>
              <a:ahLst/>
              <a:cxnLst/>
              <a:rect l="l" t="t" r="r" b="b"/>
              <a:pathLst>
                <a:path w="1780" h="1418" extrusionOk="0">
                  <a:moveTo>
                    <a:pt x="1177" y="1"/>
                  </a:moveTo>
                  <a:cubicBezTo>
                    <a:pt x="1028" y="1"/>
                    <a:pt x="881" y="62"/>
                    <a:pt x="790" y="195"/>
                  </a:cubicBezTo>
                  <a:cubicBezTo>
                    <a:pt x="632" y="423"/>
                    <a:pt x="459" y="623"/>
                    <a:pt x="272" y="780"/>
                  </a:cubicBezTo>
                  <a:cubicBezTo>
                    <a:pt x="0" y="1010"/>
                    <a:pt x="170" y="1418"/>
                    <a:pt x="485" y="1418"/>
                  </a:cubicBezTo>
                  <a:cubicBezTo>
                    <a:pt x="525" y="1418"/>
                    <a:pt x="568" y="1411"/>
                    <a:pt x="612" y="1396"/>
                  </a:cubicBezTo>
                  <a:lnTo>
                    <a:pt x="610" y="1396"/>
                  </a:lnTo>
                  <a:cubicBezTo>
                    <a:pt x="931" y="1291"/>
                    <a:pt x="1231" y="1134"/>
                    <a:pt x="1501" y="932"/>
                  </a:cubicBezTo>
                  <a:cubicBezTo>
                    <a:pt x="1751" y="747"/>
                    <a:pt x="1780" y="384"/>
                    <a:pt x="1564" y="160"/>
                  </a:cubicBezTo>
                  <a:cubicBezTo>
                    <a:pt x="1465" y="57"/>
                    <a:pt x="1320" y="1"/>
                    <a:pt x="1177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17" name="Google Shape;2317;p55"/>
            <p:cNvSpPr/>
            <p:nvPr/>
          </p:nvSpPr>
          <p:spPr>
            <a:xfrm rot="-2562306" flipH="1">
              <a:off x="10353652" y="11685420"/>
              <a:ext cx="174281" cy="103089"/>
            </a:xfrm>
            <a:custGeom>
              <a:avLst/>
              <a:gdLst/>
              <a:ahLst/>
              <a:cxnLst/>
              <a:rect l="l" t="t" r="r" b="b"/>
              <a:pathLst>
                <a:path w="2497" h="1477" extrusionOk="0">
                  <a:moveTo>
                    <a:pt x="410" y="1"/>
                  </a:moveTo>
                  <a:cubicBezTo>
                    <a:pt x="152" y="1"/>
                    <a:pt x="0" y="382"/>
                    <a:pt x="224" y="575"/>
                  </a:cubicBezTo>
                  <a:cubicBezTo>
                    <a:pt x="661" y="954"/>
                    <a:pt x="1300" y="1452"/>
                    <a:pt x="1902" y="1476"/>
                  </a:cubicBezTo>
                  <a:cubicBezTo>
                    <a:pt x="1908" y="1476"/>
                    <a:pt x="1913" y="1476"/>
                    <a:pt x="1918" y="1476"/>
                  </a:cubicBezTo>
                  <a:cubicBezTo>
                    <a:pt x="2261" y="1476"/>
                    <a:pt x="2496" y="1052"/>
                    <a:pt x="2187" y="811"/>
                  </a:cubicBezTo>
                  <a:cubicBezTo>
                    <a:pt x="1948" y="623"/>
                    <a:pt x="1646" y="540"/>
                    <a:pt x="1370" y="419"/>
                  </a:cubicBezTo>
                  <a:cubicBezTo>
                    <a:pt x="1096" y="298"/>
                    <a:pt x="816" y="171"/>
                    <a:pt x="544" y="34"/>
                  </a:cubicBezTo>
                  <a:cubicBezTo>
                    <a:pt x="497" y="11"/>
                    <a:pt x="452" y="1"/>
                    <a:pt x="410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18" name="Google Shape;2318;p55"/>
            <p:cNvSpPr/>
            <p:nvPr/>
          </p:nvSpPr>
          <p:spPr>
            <a:xfrm rot="-2562306" flipH="1">
              <a:off x="10487901" y="11634177"/>
              <a:ext cx="130589" cy="70843"/>
            </a:xfrm>
            <a:custGeom>
              <a:avLst/>
              <a:gdLst/>
              <a:ahLst/>
              <a:cxnLst/>
              <a:rect l="l" t="t" r="r" b="b"/>
              <a:pathLst>
                <a:path w="1871" h="1015" extrusionOk="0">
                  <a:moveTo>
                    <a:pt x="747" y="0"/>
                  </a:moveTo>
                  <a:cubicBezTo>
                    <a:pt x="633" y="0"/>
                    <a:pt x="521" y="11"/>
                    <a:pt x="418" y="29"/>
                  </a:cubicBezTo>
                  <a:cubicBezTo>
                    <a:pt x="31" y="94"/>
                    <a:pt x="1" y="666"/>
                    <a:pt x="410" y="727"/>
                  </a:cubicBezTo>
                  <a:cubicBezTo>
                    <a:pt x="672" y="766"/>
                    <a:pt x="848" y="907"/>
                    <a:pt x="1072" y="986"/>
                  </a:cubicBezTo>
                  <a:cubicBezTo>
                    <a:pt x="1126" y="1006"/>
                    <a:pt x="1179" y="1014"/>
                    <a:pt x="1230" y="1014"/>
                  </a:cubicBezTo>
                  <a:cubicBezTo>
                    <a:pt x="1611" y="1014"/>
                    <a:pt x="1871" y="518"/>
                    <a:pt x="1518" y="231"/>
                  </a:cubicBezTo>
                  <a:cubicBezTo>
                    <a:pt x="1310" y="62"/>
                    <a:pt x="1023" y="0"/>
                    <a:pt x="74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19" name="Google Shape;2319;p55"/>
            <p:cNvSpPr/>
            <p:nvPr/>
          </p:nvSpPr>
          <p:spPr>
            <a:xfrm rot="-2562306" flipH="1">
              <a:off x="10267745" y="11552995"/>
              <a:ext cx="112302" cy="120398"/>
            </a:xfrm>
            <a:custGeom>
              <a:avLst/>
              <a:gdLst/>
              <a:ahLst/>
              <a:cxnLst/>
              <a:rect l="l" t="t" r="r" b="b"/>
              <a:pathLst>
                <a:path w="1609" h="1725" extrusionOk="0">
                  <a:moveTo>
                    <a:pt x="433" y="1"/>
                  </a:moveTo>
                  <a:cubicBezTo>
                    <a:pt x="173" y="1"/>
                    <a:pt x="1" y="349"/>
                    <a:pt x="230" y="585"/>
                  </a:cubicBezTo>
                  <a:lnTo>
                    <a:pt x="229" y="584"/>
                  </a:lnTo>
                  <a:lnTo>
                    <a:pt x="229" y="584"/>
                  </a:lnTo>
                  <a:cubicBezTo>
                    <a:pt x="367" y="729"/>
                    <a:pt x="488" y="890"/>
                    <a:pt x="589" y="1063"/>
                  </a:cubicBezTo>
                  <a:cubicBezTo>
                    <a:pt x="705" y="1258"/>
                    <a:pt x="793" y="1465"/>
                    <a:pt x="952" y="1629"/>
                  </a:cubicBezTo>
                  <a:cubicBezTo>
                    <a:pt x="1017" y="1696"/>
                    <a:pt x="1095" y="1725"/>
                    <a:pt x="1172" y="1725"/>
                  </a:cubicBezTo>
                  <a:cubicBezTo>
                    <a:pt x="1389" y="1725"/>
                    <a:pt x="1609" y="1503"/>
                    <a:pt x="1582" y="1278"/>
                  </a:cubicBezTo>
                  <a:cubicBezTo>
                    <a:pt x="1553" y="1022"/>
                    <a:pt x="1369" y="766"/>
                    <a:pt x="1199" y="579"/>
                  </a:cubicBezTo>
                  <a:cubicBezTo>
                    <a:pt x="1032" y="389"/>
                    <a:pt x="842" y="219"/>
                    <a:pt x="636" y="72"/>
                  </a:cubicBezTo>
                  <a:cubicBezTo>
                    <a:pt x="566" y="22"/>
                    <a:pt x="497" y="1"/>
                    <a:pt x="43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0" name="Google Shape;2320;p55"/>
            <p:cNvSpPr/>
            <p:nvPr/>
          </p:nvSpPr>
          <p:spPr>
            <a:xfrm rot="-2562306" flipH="1">
              <a:off x="10394125" y="11538930"/>
              <a:ext cx="93946" cy="52905"/>
            </a:xfrm>
            <a:custGeom>
              <a:avLst/>
              <a:gdLst/>
              <a:ahLst/>
              <a:cxnLst/>
              <a:rect l="l" t="t" r="r" b="b"/>
              <a:pathLst>
                <a:path w="1346" h="758" extrusionOk="0">
                  <a:moveTo>
                    <a:pt x="352" y="1"/>
                  </a:moveTo>
                  <a:cubicBezTo>
                    <a:pt x="94" y="1"/>
                    <a:pt x="0" y="406"/>
                    <a:pt x="262" y="511"/>
                  </a:cubicBezTo>
                  <a:cubicBezTo>
                    <a:pt x="464" y="592"/>
                    <a:pt x="665" y="671"/>
                    <a:pt x="872" y="738"/>
                  </a:cubicBezTo>
                  <a:cubicBezTo>
                    <a:pt x="912" y="751"/>
                    <a:pt x="953" y="758"/>
                    <a:pt x="992" y="758"/>
                  </a:cubicBezTo>
                  <a:cubicBezTo>
                    <a:pt x="1128" y="758"/>
                    <a:pt x="1252" y="681"/>
                    <a:pt x="1293" y="533"/>
                  </a:cubicBezTo>
                  <a:cubicBezTo>
                    <a:pt x="1345" y="343"/>
                    <a:pt x="1220" y="188"/>
                    <a:pt x="1037" y="142"/>
                  </a:cubicBezTo>
                  <a:cubicBezTo>
                    <a:pt x="827" y="88"/>
                    <a:pt x="616" y="45"/>
                    <a:pt x="401" y="6"/>
                  </a:cubicBezTo>
                  <a:cubicBezTo>
                    <a:pt x="384" y="2"/>
                    <a:pt x="368" y="1"/>
                    <a:pt x="35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1" name="Google Shape;2321;p55"/>
            <p:cNvSpPr/>
            <p:nvPr/>
          </p:nvSpPr>
          <p:spPr>
            <a:xfrm rot="-2562306" flipH="1">
              <a:off x="10326461" y="11453780"/>
              <a:ext cx="82010" cy="81871"/>
            </a:xfrm>
            <a:custGeom>
              <a:avLst/>
              <a:gdLst/>
              <a:ahLst/>
              <a:cxnLst/>
              <a:rect l="l" t="t" r="r" b="b"/>
              <a:pathLst>
                <a:path w="1175" h="1173" extrusionOk="0">
                  <a:moveTo>
                    <a:pt x="385" y="0"/>
                  </a:moveTo>
                  <a:cubicBezTo>
                    <a:pt x="179" y="0"/>
                    <a:pt x="0" y="222"/>
                    <a:pt x="144" y="456"/>
                  </a:cubicBezTo>
                  <a:cubicBezTo>
                    <a:pt x="197" y="540"/>
                    <a:pt x="250" y="624"/>
                    <a:pt x="298" y="712"/>
                  </a:cubicBezTo>
                  <a:cubicBezTo>
                    <a:pt x="354" y="816"/>
                    <a:pt x="397" y="936"/>
                    <a:pt x="477" y="1024"/>
                  </a:cubicBezTo>
                  <a:cubicBezTo>
                    <a:pt x="559" y="1116"/>
                    <a:pt x="671" y="1173"/>
                    <a:pt x="785" y="1173"/>
                  </a:cubicBezTo>
                  <a:cubicBezTo>
                    <a:pt x="855" y="1173"/>
                    <a:pt x="926" y="1151"/>
                    <a:pt x="990" y="1104"/>
                  </a:cubicBezTo>
                  <a:cubicBezTo>
                    <a:pt x="1160" y="978"/>
                    <a:pt x="1174" y="759"/>
                    <a:pt x="1070" y="591"/>
                  </a:cubicBezTo>
                  <a:cubicBezTo>
                    <a:pt x="1004" y="487"/>
                    <a:pt x="903" y="411"/>
                    <a:pt x="817" y="327"/>
                  </a:cubicBezTo>
                  <a:cubicBezTo>
                    <a:pt x="747" y="258"/>
                    <a:pt x="682" y="183"/>
                    <a:pt x="616" y="110"/>
                  </a:cubicBezTo>
                  <a:cubicBezTo>
                    <a:pt x="546" y="33"/>
                    <a:pt x="464" y="0"/>
                    <a:pt x="38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2" name="Google Shape;2322;p55"/>
            <p:cNvSpPr/>
            <p:nvPr/>
          </p:nvSpPr>
          <p:spPr>
            <a:xfrm rot="-2562306" flipH="1">
              <a:off x="10200572" y="11933110"/>
              <a:ext cx="110348" cy="62328"/>
            </a:xfrm>
            <a:custGeom>
              <a:avLst/>
              <a:gdLst/>
              <a:ahLst/>
              <a:cxnLst/>
              <a:rect l="l" t="t" r="r" b="b"/>
              <a:pathLst>
                <a:path w="1581" h="893" extrusionOk="0">
                  <a:moveTo>
                    <a:pt x="313" y="1"/>
                  </a:moveTo>
                  <a:cubicBezTo>
                    <a:pt x="204" y="1"/>
                    <a:pt x="95" y="80"/>
                    <a:pt x="53" y="177"/>
                  </a:cubicBezTo>
                  <a:cubicBezTo>
                    <a:pt x="1" y="303"/>
                    <a:pt x="48" y="425"/>
                    <a:pt x="140" y="514"/>
                  </a:cubicBezTo>
                  <a:lnTo>
                    <a:pt x="140" y="516"/>
                  </a:lnTo>
                  <a:cubicBezTo>
                    <a:pt x="370" y="740"/>
                    <a:pt x="681" y="892"/>
                    <a:pt x="999" y="892"/>
                  </a:cubicBezTo>
                  <a:cubicBezTo>
                    <a:pt x="1091" y="892"/>
                    <a:pt x="1183" y="880"/>
                    <a:pt x="1274" y="853"/>
                  </a:cubicBezTo>
                  <a:cubicBezTo>
                    <a:pt x="1581" y="762"/>
                    <a:pt x="1573" y="278"/>
                    <a:pt x="1283" y="172"/>
                  </a:cubicBezTo>
                  <a:cubicBezTo>
                    <a:pt x="994" y="67"/>
                    <a:pt x="663" y="70"/>
                    <a:pt x="358" y="5"/>
                  </a:cubicBezTo>
                  <a:cubicBezTo>
                    <a:pt x="343" y="2"/>
                    <a:pt x="328" y="1"/>
                    <a:pt x="31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3" name="Google Shape;2323;p55"/>
            <p:cNvSpPr/>
            <p:nvPr/>
          </p:nvSpPr>
          <p:spPr>
            <a:xfrm rot="-2562306" flipH="1">
              <a:off x="10337615" y="11917322"/>
              <a:ext cx="60094" cy="103019"/>
            </a:xfrm>
            <a:custGeom>
              <a:avLst/>
              <a:gdLst/>
              <a:ahLst/>
              <a:cxnLst/>
              <a:rect l="l" t="t" r="r" b="b"/>
              <a:pathLst>
                <a:path w="861" h="1476" extrusionOk="0">
                  <a:moveTo>
                    <a:pt x="522" y="1"/>
                  </a:moveTo>
                  <a:cubicBezTo>
                    <a:pt x="439" y="1"/>
                    <a:pt x="360" y="35"/>
                    <a:pt x="307" y="114"/>
                  </a:cubicBezTo>
                  <a:cubicBezTo>
                    <a:pt x="124" y="398"/>
                    <a:pt x="104" y="818"/>
                    <a:pt x="39" y="1144"/>
                  </a:cubicBezTo>
                  <a:cubicBezTo>
                    <a:pt x="1" y="1340"/>
                    <a:pt x="186" y="1476"/>
                    <a:pt x="356" y="1476"/>
                  </a:cubicBezTo>
                  <a:cubicBezTo>
                    <a:pt x="462" y="1476"/>
                    <a:pt x="563" y="1423"/>
                    <a:pt x="599" y="1299"/>
                  </a:cubicBezTo>
                  <a:lnTo>
                    <a:pt x="597" y="1299"/>
                  </a:lnTo>
                  <a:cubicBezTo>
                    <a:pt x="646" y="1132"/>
                    <a:pt x="694" y="965"/>
                    <a:pt x="741" y="798"/>
                  </a:cubicBezTo>
                  <a:cubicBezTo>
                    <a:pt x="793" y="622"/>
                    <a:pt x="861" y="452"/>
                    <a:pt x="841" y="266"/>
                  </a:cubicBezTo>
                  <a:cubicBezTo>
                    <a:pt x="824" y="111"/>
                    <a:pt x="669" y="1"/>
                    <a:pt x="52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4" name="Google Shape;2324;p55"/>
            <p:cNvSpPr/>
            <p:nvPr/>
          </p:nvSpPr>
          <p:spPr>
            <a:xfrm rot="-2562306" flipH="1">
              <a:off x="10367122" y="11844906"/>
              <a:ext cx="101763" cy="68679"/>
            </a:xfrm>
            <a:custGeom>
              <a:avLst/>
              <a:gdLst/>
              <a:ahLst/>
              <a:cxnLst/>
              <a:rect l="l" t="t" r="r" b="b"/>
              <a:pathLst>
                <a:path w="1458" h="984" extrusionOk="0">
                  <a:moveTo>
                    <a:pt x="1077" y="0"/>
                  </a:moveTo>
                  <a:cubicBezTo>
                    <a:pt x="1066" y="0"/>
                    <a:pt x="1054" y="1"/>
                    <a:pt x="1043" y="2"/>
                  </a:cubicBezTo>
                  <a:cubicBezTo>
                    <a:pt x="767" y="33"/>
                    <a:pt x="493" y="232"/>
                    <a:pt x="253" y="362"/>
                  </a:cubicBezTo>
                  <a:cubicBezTo>
                    <a:pt x="100" y="445"/>
                    <a:pt x="1" y="604"/>
                    <a:pt x="70" y="781"/>
                  </a:cubicBezTo>
                  <a:cubicBezTo>
                    <a:pt x="122" y="907"/>
                    <a:pt x="244" y="984"/>
                    <a:pt x="373" y="984"/>
                  </a:cubicBezTo>
                  <a:cubicBezTo>
                    <a:pt x="411" y="984"/>
                    <a:pt x="450" y="977"/>
                    <a:pt x="488" y="963"/>
                  </a:cubicBezTo>
                  <a:lnTo>
                    <a:pt x="489" y="963"/>
                  </a:lnTo>
                  <a:cubicBezTo>
                    <a:pt x="620" y="915"/>
                    <a:pt x="751" y="868"/>
                    <a:pt x="882" y="819"/>
                  </a:cubicBezTo>
                  <a:cubicBezTo>
                    <a:pt x="1017" y="768"/>
                    <a:pt x="1179" y="712"/>
                    <a:pt x="1285" y="615"/>
                  </a:cubicBezTo>
                  <a:cubicBezTo>
                    <a:pt x="1397" y="511"/>
                    <a:pt x="1458" y="367"/>
                    <a:pt x="1400" y="217"/>
                  </a:cubicBezTo>
                  <a:cubicBezTo>
                    <a:pt x="1344" y="85"/>
                    <a:pt x="1217" y="0"/>
                    <a:pt x="1077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5" name="Google Shape;2325;p55"/>
            <p:cNvSpPr/>
            <p:nvPr/>
          </p:nvSpPr>
          <p:spPr>
            <a:xfrm rot="-2562306" flipH="1">
              <a:off x="10279893" y="11792681"/>
              <a:ext cx="89199" cy="84733"/>
            </a:xfrm>
            <a:custGeom>
              <a:avLst/>
              <a:gdLst/>
              <a:ahLst/>
              <a:cxnLst/>
              <a:rect l="l" t="t" r="r" b="b"/>
              <a:pathLst>
                <a:path w="1278" h="1214" extrusionOk="0">
                  <a:moveTo>
                    <a:pt x="261" y="1"/>
                  </a:moveTo>
                  <a:cubicBezTo>
                    <a:pt x="122" y="1"/>
                    <a:pt x="0" y="168"/>
                    <a:pt x="100" y="307"/>
                  </a:cubicBezTo>
                  <a:cubicBezTo>
                    <a:pt x="226" y="481"/>
                    <a:pt x="349" y="659"/>
                    <a:pt x="473" y="835"/>
                  </a:cubicBezTo>
                  <a:cubicBezTo>
                    <a:pt x="601" y="1015"/>
                    <a:pt x="733" y="1213"/>
                    <a:pt x="966" y="1213"/>
                  </a:cubicBezTo>
                  <a:cubicBezTo>
                    <a:pt x="981" y="1213"/>
                    <a:pt x="997" y="1213"/>
                    <a:pt x="1014" y="1211"/>
                  </a:cubicBezTo>
                  <a:cubicBezTo>
                    <a:pt x="1127" y="1195"/>
                    <a:pt x="1219" y="1107"/>
                    <a:pt x="1236" y="993"/>
                  </a:cubicBezTo>
                  <a:cubicBezTo>
                    <a:pt x="1277" y="734"/>
                    <a:pt x="1064" y="581"/>
                    <a:pt x="883" y="440"/>
                  </a:cubicBezTo>
                  <a:cubicBezTo>
                    <a:pt x="713" y="307"/>
                    <a:pt x="543" y="175"/>
                    <a:pt x="373" y="42"/>
                  </a:cubicBezTo>
                  <a:cubicBezTo>
                    <a:pt x="337" y="13"/>
                    <a:pt x="298" y="1"/>
                    <a:pt x="261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6" name="Google Shape;2326;p55"/>
            <p:cNvSpPr/>
            <p:nvPr/>
          </p:nvSpPr>
          <p:spPr>
            <a:xfrm rot="-2562306" flipH="1">
              <a:off x="10150124" y="11841151"/>
              <a:ext cx="105881" cy="45437"/>
            </a:xfrm>
            <a:custGeom>
              <a:avLst/>
              <a:gdLst/>
              <a:ahLst/>
              <a:cxnLst/>
              <a:rect l="l" t="t" r="r" b="b"/>
              <a:pathLst>
                <a:path w="1517" h="651" extrusionOk="0">
                  <a:moveTo>
                    <a:pt x="1064" y="0"/>
                  </a:moveTo>
                  <a:cubicBezTo>
                    <a:pt x="1059" y="0"/>
                    <a:pt x="1053" y="0"/>
                    <a:pt x="1047" y="1"/>
                  </a:cubicBezTo>
                  <a:cubicBezTo>
                    <a:pt x="730" y="13"/>
                    <a:pt x="451" y="19"/>
                    <a:pt x="158" y="148"/>
                  </a:cubicBezTo>
                  <a:cubicBezTo>
                    <a:pt x="8" y="214"/>
                    <a:pt x="1" y="427"/>
                    <a:pt x="154" y="496"/>
                  </a:cubicBezTo>
                  <a:cubicBezTo>
                    <a:pt x="445" y="627"/>
                    <a:pt x="721" y="637"/>
                    <a:pt x="1040" y="650"/>
                  </a:cubicBezTo>
                  <a:cubicBezTo>
                    <a:pt x="1046" y="651"/>
                    <a:pt x="1053" y="651"/>
                    <a:pt x="1059" y="651"/>
                  </a:cubicBezTo>
                  <a:cubicBezTo>
                    <a:pt x="1503" y="651"/>
                    <a:pt x="1517" y="0"/>
                    <a:pt x="106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7" name="Google Shape;2327;p55"/>
            <p:cNvSpPr/>
            <p:nvPr/>
          </p:nvSpPr>
          <p:spPr>
            <a:xfrm rot="-2562306" flipH="1">
              <a:off x="10128410" y="11732317"/>
              <a:ext cx="77195" cy="95342"/>
            </a:xfrm>
            <a:custGeom>
              <a:avLst/>
              <a:gdLst/>
              <a:ahLst/>
              <a:cxnLst/>
              <a:rect l="l" t="t" r="r" b="b"/>
              <a:pathLst>
                <a:path w="1106" h="1366" extrusionOk="0">
                  <a:moveTo>
                    <a:pt x="336" y="1"/>
                  </a:moveTo>
                  <a:cubicBezTo>
                    <a:pt x="173" y="1"/>
                    <a:pt x="0" y="161"/>
                    <a:pt x="88" y="338"/>
                  </a:cubicBezTo>
                  <a:cubicBezTo>
                    <a:pt x="175" y="513"/>
                    <a:pt x="263" y="689"/>
                    <a:pt x="350" y="865"/>
                  </a:cubicBezTo>
                  <a:cubicBezTo>
                    <a:pt x="438" y="1042"/>
                    <a:pt x="505" y="1284"/>
                    <a:pt x="709" y="1350"/>
                  </a:cubicBezTo>
                  <a:cubicBezTo>
                    <a:pt x="742" y="1360"/>
                    <a:pt x="775" y="1366"/>
                    <a:pt x="806" y="1366"/>
                  </a:cubicBezTo>
                  <a:cubicBezTo>
                    <a:pt x="927" y="1366"/>
                    <a:pt x="1025" y="1286"/>
                    <a:pt x="1057" y="1152"/>
                  </a:cubicBezTo>
                  <a:cubicBezTo>
                    <a:pt x="1106" y="945"/>
                    <a:pt x="936" y="766"/>
                    <a:pt x="831" y="600"/>
                  </a:cubicBezTo>
                  <a:lnTo>
                    <a:pt x="517" y="101"/>
                  </a:lnTo>
                  <a:cubicBezTo>
                    <a:pt x="473" y="30"/>
                    <a:pt x="405" y="1"/>
                    <a:pt x="336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8" name="Google Shape;2328;p55"/>
            <p:cNvSpPr/>
            <p:nvPr/>
          </p:nvSpPr>
          <p:spPr>
            <a:xfrm rot="-2562306" flipH="1">
              <a:off x="10201902" y="11726201"/>
              <a:ext cx="86966" cy="50183"/>
            </a:xfrm>
            <a:custGeom>
              <a:avLst/>
              <a:gdLst/>
              <a:ahLst/>
              <a:cxnLst/>
              <a:rect l="l" t="t" r="r" b="b"/>
              <a:pathLst>
                <a:path w="1246" h="719" extrusionOk="0">
                  <a:moveTo>
                    <a:pt x="269" y="1"/>
                  </a:moveTo>
                  <a:cubicBezTo>
                    <a:pt x="53" y="1"/>
                    <a:pt x="0" y="352"/>
                    <a:pt x="206" y="453"/>
                  </a:cubicBezTo>
                  <a:cubicBezTo>
                    <a:pt x="398" y="550"/>
                    <a:pt x="608" y="692"/>
                    <a:pt x="824" y="717"/>
                  </a:cubicBezTo>
                  <a:cubicBezTo>
                    <a:pt x="834" y="718"/>
                    <a:pt x="844" y="718"/>
                    <a:pt x="853" y="718"/>
                  </a:cubicBezTo>
                  <a:cubicBezTo>
                    <a:pt x="1086" y="718"/>
                    <a:pt x="1245" y="393"/>
                    <a:pt x="1026" y="242"/>
                  </a:cubicBezTo>
                  <a:cubicBezTo>
                    <a:pt x="828" y="105"/>
                    <a:pt x="560" y="72"/>
                    <a:pt x="329" y="9"/>
                  </a:cubicBezTo>
                  <a:cubicBezTo>
                    <a:pt x="308" y="3"/>
                    <a:pt x="288" y="1"/>
                    <a:pt x="269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29" name="Google Shape;2329;p55"/>
            <p:cNvSpPr/>
            <p:nvPr/>
          </p:nvSpPr>
          <p:spPr>
            <a:xfrm rot="-2562306" flipH="1">
              <a:off x="10085679" y="11560086"/>
              <a:ext cx="108812" cy="103298"/>
            </a:xfrm>
            <a:custGeom>
              <a:avLst/>
              <a:gdLst/>
              <a:ahLst/>
              <a:cxnLst/>
              <a:rect l="l" t="t" r="r" b="b"/>
              <a:pathLst>
                <a:path w="1559" h="1480" extrusionOk="0">
                  <a:moveTo>
                    <a:pt x="386" y="1"/>
                  </a:moveTo>
                  <a:cubicBezTo>
                    <a:pt x="188" y="1"/>
                    <a:pt x="0" y="263"/>
                    <a:pt x="148" y="456"/>
                  </a:cubicBezTo>
                  <a:cubicBezTo>
                    <a:pt x="388" y="767"/>
                    <a:pt x="607" y="1143"/>
                    <a:pt x="908" y="1398"/>
                  </a:cubicBezTo>
                  <a:cubicBezTo>
                    <a:pt x="974" y="1455"/>
                    <a:pt x="1045" y="1479"/>
                    <a:pt x="1112" y="1479"/>
                  </a:cubicBezTo>
                  <a:cubicBezTo>
                    <a:pt x="1354" y="1479"/>
                    <a:pt x="1558" y="1171"/>
                    <a:pt x="1396" y="928"/>
                  </a:cubicBezTo>
                  <a:cubicBezTo>
                    <a:pt x="1283" y="758"/>
                    <a:pt x="1118" y="622"/>
                    <a:pt x="970" y="479"/>
                  </a:cubicBezTo>
                  <a:cubicBezTo>
                    <a:pt x="828" y="344"/>
                    <a:pt x="687" y="208"/>
                    <a:pt x="548" y="70"/>
                  </a:cubicBezTo>
                  <a:cubicBezTo>
                    <a:pt x="498" y="21"/>
                    <a:pt x="441" y="1"/>
                    <a:pt x="386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0" name="Google Shape;2330;p55"/>
            <p:cNvSpPr/>
            <p:nvPr/>
          </p:nvSpPr>
          <p:spPr>
            <a:xfrm rot="-2562306" flipH="1">
              <a:off x="10550448" y="11454757"/>
              <a:ext cx="108742" cy="64352"/>
            </a:xfrm>
            <a:custGeom>
              <a:avLst/>
              <a:gdLst/>
              <a:ahLst/>
              <a:cxnLst/>
              <a:rect l="l" t="t" r="r" b="b"/>
              <a:pathLst>
                <a:path w="1558" h="922" extrusionOk="0">
                  <a:moveTo>
                    <a:pt x="313" y="1"/>
                  </a:moveTo>
                  <a:cubicBezTo>
                    <a:pt x="189" y="1"/>
                    <a:pt x="68" y="112"/>
                    <a:pt x="39" y="224"/>
                  </a:cubicBezTo>
                  <a:cubicBezTo>
                    <a:pt x="1" y="372"/>
                    <a:pt x="71" y="509"/>
                    <a:pt x="207" y="576"/>
                  </a:cubicBezTo>
                  <a:cubicBezTo>
                    <a:pt x="454" y="699"/>
                    <a:pt x="748" y="907"/>
                    <a:pt x="1029" y="921"/>
                  </a:cubicBezTo>
                  <a:cubicBezTo>
                    <a:pt x="1034" y="921"/>
                    <a:pt x="1040" y="921"/>
                    <a:pt x="1045" y="921"/>
                  </a:cubicBezTo>
                  <a:cubicBezTo>
                    <a:pt x="1356" y="921"/>
                    <a:pt x="1557" y="540"/>
                    <a:pt x="1285" y="322"/>
                  </a:cubicBezTo>
                  <a:cubicBezTo>
                    <a:pt x="1046" y="130"/>
                    <a:pt x="658" y="87"/>
                    <a:pt x="365" y="8"/>
                  </a:cubicBezTo>
                  <a:cubicBezTo>
                    <a:pt x="348" y="3"/>
                    <a:pt x="330" y="1"/>
                    <a:pt x="31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1" name="Google Shape;2331;p55"/>
            <p:cNvSpPr/>
            <p:nvPr/>
          </p:nvSpPr>
          <p:spPr>
            <a:xfrm rot="-2562306" flipH="1">
              <a:off x="10468058" y="11415298"/>
              <a:ext cx="105113" cy="83476"/>
            </a:xfrm>
            <a:custGeom>
              <a:avLst/>
              <a:gdLst/>
              <a:ahLst/>
              <a:cxnLst/>
              <a:rect l="l" t="t" r="r" b="b"/>
              <a:pathLst>
                <a:path w="1506" h="1196" extrusionOk="0">
                  <a:moveTo>
                    <a:pt x="613" y="951"/>
                  </a:moveTo>
                  <a:cubicBezTo>
                    <a:pt x="614" y="952"/>
                    <a:pt x="614" y="952"/>
                    <a:pt x="614" y="952"/>
                  </a:cubicBezTo>
                  <a:cubicBezTo>
                    <a:pt x="614" y="952"/>
                    <a:pt x="614" y="952"/>
                    <a:pt x="613" y="951"/>
                  </a:cubicBezTo>
                  <a:close/>
                  <a:moveTo>
                    <a:pt x="455" y="1"/>
                  </a:moveTo>
                  <a:cubicBezTo>
                    <a:pt x="267" y="1"/>
                    <a:pt x="97" y="86"/>
                    <a:pt x="45" y="283"/>
                  </a:cubicBezTo>
                  <a:cubicBezTo>
                    <a:pt x="1" y="456"/>
                    <a:pt x="79" y="680"/>
                    <a:pt x="266" y="743"/>
                  </a:cubicBezTo>
                  <a:lnTo>
                    <a:pt x="264" y="741"/>
                  </a:lnTo>
                  <a:lnTo>
                    <a:pt x="264" y="741"/>
                  </a:lnTo>
                  <a:cubicBezTo>
                    <a:pt x="319" y="760"/>
                    <a:pt x="373" y="781"/>
                    <a:pt x="425" y="809"/>
                  </a:cubicBezTo>
                  <a:cubicBezTo>
                    <a:pt x="411" y="801"/>
                    <a:pt x="405" y="798"/>
                    <a:pt x="405" y="798"/>
                  </a:cubicBezTo>
                  <a:lnTo>
                    <a:pt x="405" y="798"/>
                  </a:lnTo>
                  <a:cubicBezTo>
                    <a:pt x="403" y="798"/>
                    <a:pt x="454" y="827"/>
                    <a:pt x="482" y="842"/>
                  </a:cubicBezTo>
                  <a:lnTo>
                    <a:pt x="482" y="842"/>
                  </a:lnTo>
                  <a:cubicBezTo>
                    <a:pt x="488" y="848"/>
                    <a:pt x="518" y="870"/>
                    <a:pt x="531" y="879"/>
                  </a:cubicBezTo>
                  <a:cubicBezTo>
                    <a:pt x="554" y="898"/>
                    <a:pt x="575" y="917"/>
                    <a:pt x="597" y="937"/>
                  </a:cubicBezTo>
                  <a:cubicBezTo>
                    <a:pt x="603" y="942"/>
                    <a:pt x="607" y="946"/>
                    <a:pt x="610" y="949"/>
                  </a:cubicBezTo>
                  <a:lnTo>
                    <a:pt x="610" y="949"/>
                  </a:lnTo>
                  <a:cubicBezTo>
                    <a:pt x="617" y="955"/>
                    <a:pt x="624" y="963"/>
                    <a:pt x="634" y="973"/>
                  </a:cubicBezTo>
                  <a:cubicBezTo>
                    <a:pt x="702" y="1045"/>
                    <a:pt x="782" y="1106"/>
                    <a:pt x="871" y="1155"/>
                  </a:cubicBezTo>
                  <a:cubicBezTo>
                    <a:pt x="920" y="1183"/>
                    <a:pt x="973" y="1196"/>
                    <a:pt x="1027" y="1196"/>
                  </a:cubicBezTo>
                  <a:cubicBezTo>
                    <a:pt x="1262" y="1196"/>
                    <a:pt x="1505" y="956"/>
                    <a:pt x="1452" y="718"/>
                  </a:cubicBezTo>
                  <a:cubicBezTo>
                    <a:pt x="1354" y="282"/>
                    <a:pt x="902" y="12"/>
                    <a:pt x="470" y="1"/>
                  </a:cubicBezTo>
                  <a:cubicBezTo>
                    <a:pt x="465" y="1"/>
                    <a:pt x="460" y="1"/>
                    <a:pt x="455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2" name="Google Shape;2332;p55"/>
            <p:cNvSpPr/>
            <p:nvPr/>
          </p:nvSpPr>
          <p:spPr>
            <a:xfrm rot="-2562306" flipH="1">
              <a:off x="10670254" y="11610536"/>
              <a:ext cx="123818" cy="116211"/>
            </a:xfrm>
            <a:custGeom>
              <a:avLst/>
              <a:gdLst/>
              <a:ahLst/>
              <a:cxnLst/>
              <a:rect l="l" t="t" r="r" b="b"/>
              <a:pathLst>
                <a:path w="1774" h="1665" extrusionOk="0">
                  <a:moveTo>
                    <a:pt x="1195" y="0"/>
                  </a:moveTo>
                  <a:cubicBezTo>
                    <a:pt x="1003" y="0"/>
                    <a:pt x="827" y="121"/>
                    <a:pt x="736" y="301"/>
                  </a:cubicBezTo>
                  <a:cubicBezTo>
                    <a:pt x="609" y="546"/>
                    <a:pt x="451" y="774"/>
                    <a:pt x="266" y="980"/>
                  </a:cubicBezTo>
                  <a:cubicBezTo>
                    <a:pt x="1" y="1273"/>
                    <a:pt x="295" y="1665"/>
                    <a:pt x="620" y="1665"/>
                  </a:cubicBezTo>
                  <a:cubicBezTo>
                    <a:pt x="699" y="1665"/>
                    <a:pt x="779" y="1641"/>
                    <a:pt x="854" y="1588"/>
                  </a:cubicBezTo>
                  <a:cubicBezTo>
                    <a:pt x="1196" y="1346"/>
                    <a:pt x="1441" y="1049"/>
                    <a:pt x="1643" y="684"/>
                  </a:cubicBezTo>
                  <a:cubicBezTo>
                    <a:pt x="1774" y="453"/>
                    <a:pt x="1608" y="135"/>
                    <a:pt x="1381" y="39"/>
                  </a:cubicBezTo>
                  <a:cubicBezTo>
                    <a:pt x="1319" y="13"/>
                    <a:pt x="1257" y="0"/>
                    <a:pt x="119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3" name="Google Shape;2333;p55"/>
            <p:cNvSpPr/>
            <p:nvPr/>
          </p:nvSpPr>
          <p:spPr>
            <a:xfrm rot="-2562306" flipH="1">
              <a:off x="10630616" y="11831526"/>
              <a:ext cx="70355" cy="90246"/>
            </a:xfrm>
            <a:custGeom>
              <a:avLst/>
              <a:gdLst/>
              <a:ahLst/>
              <a:cxnLst/>
              <a:rect l="l" t="t" r="r" b="b"/>
              <a:pathLst>
                <a:path w="1008" h="1293" extrusionOk="0">
                  <a:moveTo>
                    <a:pt x="351" y="1"/>
                  </a:moveTo>
                  <a:cubicBezTo>
                    <a:pt x="315" y="1"/>
                    <a:pt x="278" y="8"/>
                    <a:pt x="240" y="23"/>
                  </a:cubicBezTo>
                  <a:cubicBezTo>
                    <a:pt x="79" y="88"/>
                    <a:pt x="1" y="269"/>
                    <a:pt x="61" y="430"/>
                  </a:cubicBezTo>
                  <a:cubicBezTo>
                    <a:pt x="156" y="682"/>
                    <a:pt x="240" y="931"/>
                    <a:pt x="379" y="1160"/>
                  </a:cubicBezTo>
                  <a:cubicBezTo>
                    <a:pt x="434" y="1249"/>
                    <a:pt x="539" y="1293"/>
                    <a:pt x="643" y="1293"/>
                  </a:cubicBezTo>
                  <a:cubicBezTo>
                    <a:pt x="701" y="1293"/>
                    <a:pt x="759" y="1279"/>
                    <a:pt x="807" y="1252"/>
                  </a:cubicBezTo>
                  <a:cubicBezTo>
                    <a:pt x="955" y="1166"/>
                    <a:pt x="1008" y="1005"/>
                    <a:pt x="957" y="842"/>
                  </a:cubicBezTo>
                  <a:cubicBezTo>
                    <a:pt x="886" y="616"/>
                    <a:pt x="759" y="410"/>
                    <a:pt x="647" y="200"/>
                  </a:cubicBezTo>
                  <a:cubicBezTo>
                    <a:pt x="585" y="85"/>
                    <a:pt x="477" y="1"/>
                    <a:pt x="351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4" name="Google Shape;2334;p55"/>
            <p:cNvSpPr/>
            <p:nvPr/>
          </p:nvSpPr>
          <p:spPr>
            <a:xfrm rot="-2562306" flipH="1">
              <a:off x="10717048" y="11752351"/>
              <a:ext cx="68889" cy="95621"/>
            </a:xfrm>
            <a:custGeom>
              <a:avLst/>
              <a:gdLst/>
              <a:ahLst/>
              <a:cxnLst/>
              <a:rect l="l" t="t" r="r" b="b"/>
              <a:pathLst>
                <a:path w="987" h="1370" extrusionOk="0">
                  <a:moveTo>
                    <a:pt x="643" y="1"/>
                  </a:moveTo>
                  <a:cubicBezTo>
                    <a:pt x="524" y="1"/>
                    <a:pt x="414" y="70"/>
                    <a:pt x="364" y="184"/>
                  </a:cubicBezTo>
                  <a:cubicBezTo>
                    <a:pt x="249" y="427"/>
                    <a:pt x="171" y="683"/>
                    <a:pt x="83" y="938"/>
                  </a:cubicBezTo>
                  <a:cubicBezTo>
                    <a:pt x="0" y="1181"/>
                    <a:pt x="206" y="1370"/>
                    <a:pt x="400" y="1370"/>
                  </a:cubicBezTo>
                  <a:cubicBezTo>
                    <a:pt x="506" y="1370"/>
                    <a:pt x="608" y="1314"/>
                    <a:pt x="658" y="1180"/>
                  </a:cubicBezTo>
                  <a:lnTo>
                    <a:pt x="660" y="1181"/>
                  </a:lnTo>
                  <a:cubicBezTo>
                    <a:pt x="765" y="904"/>
                    <a:pt x="873" y="633"/>
                    <a:pt x="948" y="346"/>
                  </a:cubicBezTo>
                  <a:cubicBezTo>
                    <a:pt x="986" y="201"/>
                    <a:pt x="857" y="46"/>
                    <a:pt x="726" y="12"/>
                  </a:cubicBezTo>
                  <a:cubicBezTo>
                    <a:pt x="698" y="4"/>
                    <a:pt x="670" y="1"/>
                    <a:pt x="64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5" name="Google Shape;2335;p55"/>
            <p:cNvSpPr/>
            <p:nvPr/>
          </p:nvSpPr>
          <p:spPr>
            <a:xfrm rot="-2562306" flipH="1">
              <a:off x="10652405" y="11533047"/>
              <a:ext cx="134148" cy="48788"/>
            </a:xfrm>
            <a:custGeom>
              <a:avLst/>
              <a:gdLst/>
              <a:ahLst/>
              <a:cxnLst/>
              <a:rect l="l" t="t" r="r" b="b"/>
              <a:pathLst>
                <a:path w="1922" h="699" extrusionOk="0">
                  <a:moveTo>
                    <a:pt x="1423" y="1"/>
                  </a:moveTo>
                  <a:cubicBezTo>
                    <a:pt x="1422" y="1"/>
                    <a:pt x="1421" y="1"/>
                    <a:pt x="1420" y="1"/>
                  </a:cubicBezTo>
                  <a:cubicBezTo>
                    <a:pt x="1066" y="4"/>
                    <a:pt x="721" y="71"/>
                    <a:pt x="372" y="128"/>
                  </a:cubicBezTo>
                  <a:cubicBezTo>
                    <a:pt x="0" y="188"/>
                    <a:pt x="76" y="698"/>
                    <a:pt x="438" y="698"/>
                  </a:cubicBezTo>
                  <a:cubicBezTo>
                    <a:pt x="438" y="698"/>
                    <a:pt x="439" y="698"/>
                    <a:pt x="439" y="698"/>
                  </a:cubicBezTo>
                  <a:cubicBezTo>
                    <a:pt x="470" y="698"/>
                    <a:pt x="501" y="698"/>
                    <a:pt x="532" y="698"/>
                  </a:cubicBezTo>
                  <a:cubicBezTo>
                    <a:pt x="580" y="698"/>
                    <a:pt x="627" y="698"/>
                    <a:pt x="674" y="698"/>
                  </a:cubicBezTo>
                  <a:cubicBezTo>
                    <a:pt x="950" y="698"/>
                    <a:pt x="1223" y="695"/>
                    <a:pt x="1497" y="651"/>
                  </a:cubicBezTo>
                  <a:cubicBezTo>
                    <a:pt x="1922" y="583"/>
                    <a:pt x="1836" y="1"/>
                    <a:pt x="142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6" name="Google Shape;2336;p55"/>
            <p:cNvSpPr/>
            <p:nvPr/>
          </p:nvSpPr>
          <p:spPr>
            <a:xfrm rot="-2562306" flipH="1">
              <a:off x="10500897" y="11903117"/>
              <a:ext cx="74612" cy="92829"/>
            </a:xfrm>
            <a:custGeom>
              <a:avLst/>
              <a:gdLst/>
              <a:ahLst/>
              <a:cxnLst/>
              <a:rect l="l" t="t" r="r" b="b"/>
              <a:pathLst>
                <a:path w="1069" h="1330" extrusionOk="0">
                  <a:moveTo>
                    <a:pt x="383" y="0"/>
                  </a:moveTo>
                  <a:cubicBezTo>
                    <a:pt x="344" y="0"/>
                    <a:pt x="303" y="7"/>
                    <a:pt x="261" y="23"/>
                  </a:cubicBezTo>
                  <a:cubicBezTo>
                    <a:pt x="84" y="92"/>
                    <a:pt x="1" y="294"/>
                    <a:pt x="65" y="471"/>
                  </a:cubicBezTo>
                  <a:cubicBezTo>
                    <a:pt x="113" y="601"/>
                    <a:pt x="156" y="734"/>
                    <a:pt x="211" y="863"/>
                  </a:cubicBezTo>
                  <a:cubicBezTo>
                    <a:pt x="272" y="1009"/>
                    <a:pt x="338" y="1182"/>
                    <a:pt x="479" y="1268"/>
                  </a:cubicBezTo>
                  <a:cubicBezTo>
                    <a:pt x="548" y="1309"/>
                    <a:pt x="622" y="1329"/>
                    <a:pt x="693" y="1329"/>
                  </a:cubicBezTo>
                  <a:cubicBezTo>
                    <a:pt x="844" y="1329"/>
                    <a:pt x="979" y="1236"/>
                    <a:pt x="1015" y="1053"/>
                  </a:cubicBezTo>
                  <a:cubicBezTo>
                    <a:pt x="1069" y="769"/>
                    <a:pt x="838" y="457"/>
                    <a:pt x="707" y="219"/>
                  </a:cubicBezTo>
                  <a:cubicBezTo>
                    <a:pt x="638" y="92"/>
                    <a:pt x="520" y="0"/>
                    <a:pt x="383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7" name="Google Shape;2337;p55"/>
            <p:cNvSpPr/>
            <p:nvPr/>
          </p:nvSpPr>
          <p:spPr>
            <a:xfrm rot="-2562306" flipH="1">
              <a:off x="10049217" y="12043514"/>
              <a:ext cx="58001" cy="76148"/>
            </a:xfrm>
            <a:custGeom>
              <a:avLst/>
              <a:gdLst/>
              <a:ahLst/>
              <a:cxnLst/>
              <a:rect l="l" t="t" r="r" b="b"/>
              <a:pathLst>
                <a:path w="831" h="1091" extrusionOk="0">
                  <a:moveTo>
                    <a:pt x="322" y="1"/>
                  </a:moveTo>
                  <a:cubicBezTo>
                    <a:pt x="162" y="1"/>
                    <a:pt x="1" y="114"/>
                    <a:pt x="45" y="303"/>
                  </a:cubicBezTo>
                  <a:cubicBezTo>
                    <a:pt x="100" y="539"/>
                    <a:pt x="117" y="878"/>
                    <a:pt x="321" y="1034"/>
                  </a:cubicBezTo>
                  <a:cubicBezTo>
                    <a:pt x="369" y="1071"/>
                    <a:pt x="432" y="1090"/>
                    <a:pt x="495" y="1090"/>
                  </a:cubicBezTo>
                  <a:cubicBezTo>
                    <a:pt x="601" y="1090"/>
                    <a:pt x="708" y="1035"/>
                    <a:pt x="745" y="925"/>
                  </a:cubicBezTo>
                  <a:cubicBezTo>
                    <a:pt x="831" y="666"/>
                    <a:pt x="676" y="409"/>
                    <a:pt x="584" y="168"/>
                  </a:cubicBezTo>
                  <a:cubicBezTo>
                    <a:pt x="540" y="53"/>
                    <a:pt x="431" y="1"/>
                    <a:pt x="32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8" name="Google Shape;2338;p55"/>
            <p:cNvSpPr/>
            <p:nvPr/>
          </p:nvSpPr>
          <p:spPr>
            <a:xfrm rot="-2562306" flipH="1">
              <a:off x="9933392" y="11889577"/>
              <a:ext cx="138196" cy="125354"/>
            </a:xfrm>
            <a:custGeom>
              <a:avLst/>
              <a:gdLst/>
              <a:ahLst/>
              <a:cxnLst/>
              <a:rect l="l" t="t" r="r" b="b"/>
              <a:pathLst>
                <a:path w="1980" h="1796" extrusionOk="0">
                  <a:moveTo>
                    <a:pt x="451" y="1"/>
                  </a:moveTo>
                  <a:cubicBezTo>
                    <a:pt x="215" y="1"/>
                    <a:pt x="1" y="295"/>
                    <a:pt x="176" y="525"/>
                  </a:cubicBezTo>
                  <a:cubicBezTo>
                    <a:pt x="473" y="916"/>
                    <a:pt x="755" y="1394"/>
                    <a:pt x="1145" y="1700"/>
                  </a:cubicBezTo>
                  <a:cubicBezTo>
                    <a:pt x="1228" y="1767"/>
                    <a:pt x="1318" y="1796"/>
                    <a:pt x="1403" y="1796"/>
                  </a:cubicBezTo>
                  <a:cubicBezTo>
                    <a:pt x="1715" y="1796"/>
                    <a:pt x="1979" y="1418"/>
                    <a:pt x="1761" y="1106"/>
                  </a:cubicBezTo>
                  <a:cubicBezTo>
                    <a:pt x="1479" y="701"/>
                    <a:pt x="1014" y="393"/>
                    <a:pt x="642" y="75"/>
                  </a:cubicBezTo>
                  <a:cubicBezTo>
                    <a:pt x="582" y="23"/>
                    <a:pt x="515" y="1"/>
                    <a:pt x="451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39" name="Google Shape;2339;p55"/>
            <p:cNvSpPr/>
            <p:nvPr/>
          </p:nvSpPr>
          <p:spPr>
            <a:xfrm rot="-2562306" flipH="1">
              <a:off x="10073353" y="11903735"/>
              <a:ext cx="83546" cy="41947"/>
            </a:xfrm>
            <a:custGeom>
              <a:avLst/>
              <a:gdLst/>
              <a:ahLst/>
              <a:cxnLst/>
              <a:rect l="l" t="t" r="r" b="b"/>
              <a:pathLst>
                <a:path w="1197" h="601" extrusionOk="0">
                  <a:moveTo>
                    <a:pt x="752" y="0"/>
                  </a:moveTo>
                  <a:cubicBezTo>
                    <a:pt x="740" y="0"/>
                    <a:pt x="728" y="1"/>
                    <a:pt x="716" y="1"/>
                  </a:cubicBezTo>
                  <a:cubicBezTo>
                    <a:pt x="536" y="9"/>
                    <a:pt x="359" y="75"/>
                    <a:pt x="199" y="154"/>
                  </a:cubicBezTo>
                  <a:cubicBezTo>
                    <a:pt x="0" y="255"/>
                    <a:pt x="59" y="541"/>
                    <a:pt x="285" y="541"/>
                  </a:cubicBezTo>
                  <a:cubicBezTo>
                    <a:pt x="289" y="541"/>
                    <a:pt x="292" y="541"/>
                    <a:pt x="296" y="541"/>
                  </a:cubicBezTo>
                  <a:cubicBezTo>
                    <a:pt x="312" y="540"/>
                    <a:pt x="328" y="539"/>
                    <a:pt x="344" y="539"/>
                  </a:cubicBezTo>
                  <a:cubicBezTo>
                    <a:pt x="493" y="539"/>
                    <a:pt x="638" y="569"/>
                    <a:pt x="785" y="594"/>
                  </a:cubicBezTo>
                  <a:cubicBezTo>
                    <a:pt x="808" y="598"/>
                    <a:pt x="833" y="600"/>
                    <a:pt x="857" y="600"/>
                  </a:cubicBezTo>
                  <a:cubicBezTo>
                    <a:pt x="1023" y="600"/>
                    <a:pt x="1193" y="505"/>
                    <a:pt x="1195" y="317"/>
                  </a:cubicBezTo>
                  <a:cubicBezTo>
                    <a:pt x="1197" y="64"/>
                    <a:pt x="957" y="0"/>
                    <a:pt x="752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0" name="Google Shape;2340;p55"/>
            <p:cNvSpPr/>
            <p:nvPr/>
          </p:nvSpPr>
          <p:spPr>
            <a:xfrm rot="-2562306" flipH="1">
              <a:off x="9900331" y="11672845"/>
              <a:ext cx="110627" cy="101135"/>
            </a:xfrm>
            <a:custGeom>
              <a:avLst/>
              <a:gdLst/>
              <a:ahLst/>
              <a:cxnLst/>
              <a:rect l="l" t="t" r="r" b="b"/>
              <a:pathLst>
                <a:path w="1585" h="1449" extrusionOk="0">
                  <a:moveTo>
                    <a:pt x="351" y="0"/>
                  </a:moveTo>
                  <a:cubicBezTo>
                    <a:pt x="261" y="0"/>
                    <a:pt x="174" y="36"/>
                    <a:pt x="109" y="118"/>
                  </a:cubicBezTo>
                  <a:cubicBezTo>
                    <a:pt x="1" y="257"/>
                    <a:pt x="24" y="459"/>
                    <a:pt x="162" y="570"/>
                  </a:cubicBezTo>
                  <a:cubicBezTo>
                    <a:pt x="417" y="770"/>
                    <a:pt x="633" y="1016"/>
                    <a:pt x="802" y="1293"/>
                  </a:cubicBezTo>
                  <a:cubicBezTo>
                    <a:pt x="870" y="1403"/>
                    <a:pt x="967" y="1448"/>
                    <a:pt x="1065" y="1448"/>
                  </a:cubicBezTo>
                  <a:cubicBezTo>
                    <a:pt x="1319" y="1448"/>
                    <a:pt x="1584" y="1142"/>
                    <a:pt x="1390" y="861"/>
                  </a:cubicBezTo>
                  <a:cubicBezTo>
                    <a:pt x="1171" y="542"/>
                    <a:pt x="889" y="271"/>
                    <a:pt x="561" y="64"/>
                  </a:cubicBezTo>
                  <a:cubicBezTo>
                    <a:pt x="496" y="23"/>
                    <a:pt x="422" y="0"/>
                    <a:pt x="35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1" name="Google Shape;2341;p55"/>
            <p:cNvSpPr/>
            <p:nvPr/>
          </p:nvSpPr>
          <p:spPr>
            <a:xfrm rot="-2562306" flipH="1">
              <a:off x="10012486" y="11745696"/>
              <a:ext cx="104624" cy="51998"/>
            </a:xfrm>
            <a:custGeom>
              <a:avLst/>
              <a:gdLst/>
              <a:ahLst/>
              <a:cxnLst/>
              <a:rect l="l" t="t" r="r" b="b"/>
              <a:pathLst>
                <a:path w="1499" h="745" extrusionOk="0">
                  <a:moveTo>
                    <a:pt x="643" y="1"/>
                  </a:moveTo>
                  <a:cubicBezTo>
                    <a:pt x="541" y="1"/>
                    <a:pt x="440" y="7"/>
                    <a:pt x="350" y="13"/>
                  </a:cubicBezTo>
                  <a:cubicBezTo>
                    <a:pt x="12" y="36"/>
                    <a:pt x="0" y="583"/>
                    <a:pt x="343" y="613"/>
                  </a:cubicBezTo>
                  <a:lnTo>
                    <a:pt x="342" y="612"/>
                  </a:lnTo>
                  <a:lnTo>
                    <a:pt x="342" y="612"/>
                  </a:lnTo>
                  <a:cubicBezTo>
                    <a:pt x="486" y="622"/>
                    <a:pt x="627" y="647"/>
                    <a:pt x="766" y="684"/>
                  </a:cubicBezTo>
                  <a:cubicBezTo>
                    <a:pt x="882" y="717"/>
                    <a:pt x="977" y="744"/>
                    <a:pt x="1080" y="744"/>
                  </a:cubicBezTo>
                  <a:cubicBezTo>
                    <a:pt x="1134" y="744"/>
                    <a:pt x="1191" y="737"/>
                    <a:pt x="1254" y="719"/>
                  </a:cubicBezTo>
                  <a:cubicBezTo>
                    <a:pt x="1441" y="665"/>
                    <a:pt x="1499" y="402"/>
                    <a:pt x="1387" y="259"/>
                  </a:cubicBezTo>
                  <a:cubicBezTo>
                    <a:pt x="1219" y="45"/>
                    <a:pt x="923" y="1"/>
                    <a:pt x="64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2" name="Google Shape;2342;p55"/>
            <p:cNvSpPr/>
            <p:nvPr/>
          </p:nvSpPr>
          <p:spPr>
            <a:xfrm rot="-2562306" flipH="1">
              <a:off x="9874587" y="11575723"/>
              <a:ext cx="89130" cy="59466"/>
            </a:xfrm>
            <a:custGeom>
              <a:avLst/>
              <a:gdLst/>
              <a:ahLst/>
              <a:cxnLst/>
              <a:rect l="l" t="t" r="r" b="b"/>
              <a:pathLst>
                <a:path w="1277" h="852" extrusionOk="0">
                  <a:moveTo>
                    <a:pt x="367" y="1"/>
                  </a:moveTo>
                  <a:cubicBezTo>
                    <a:pt x="178" y="1"/>
                    <a:pt x="0" y="230"/>
                    <a:pt x="149" y="406"/>
                  </a:cubicBezTo>
                  <a:lnTo>
                    <a:pt x="150" y="406"/>
                  </a:lnTo>
                  <a:cubicBezTo>
                    <a:pt x="330" y="614"/>
                    <a:pt x="563" y="809"/>
                    <a:pt x="843" y="849"/>
                  </a:cubicBezTo>
                  <a:cubicBezTo>
                    <a:pt x="858" y="851"/>
                    <a:pt x="873" y="852"/>
                    <a:pt x="888" y="852"/>
                  </a:cubicBezTo>
                  <a:cubicBezTo>
                    <a:pt x="1179" y="852"/>
                    <a:pt x="1277" y="427"/>
                    <a:pt x="995" y="299"/>
                  </a:cubicBezTo>
                  <a:cubicBezTo>
                    <a:pt x="823" y="220"/>
                    <a:pt x="661" y="178"/>
                    <a:pt x="514" y="55"/>
                  </a:cubicBezTo>
                  <a:cubicBezTo>
                    <a:pt x="468" y="17"/>
                    <a:pt x="417" y="1"/>
                    <a:pt x="367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3" name="Google Shape;2343;p55"/>
            <p:cNvSpPr/>
            <p:nvPr/>
          </p:nvSpPr>
          <p:spPr>
            <a:xfrm rot="-2562306" flipH="1">
              <a:off x="10009318" y="11542906"/>
              <a:ext cx="80824" cy="57023"/>
            </a:xfrm>
            <a:custGeom>
              <a:avLst/>
              <a:gdLst/>
              <a:ahLst/>
              <a:cxnLst/>
              <a:rect l="l" t="t" r="r" b="b"/>
              <a:pathLst>
                <a:path w="1158" h="817" extrusionOk="0">
                  <a:moveTo>
                    <a:pt x="307" y="1"/>
                  </a:moveTo>
                  <a:cubicBezTo>
                    <a:pt x="205" y="1"/>
                    <a:pt x="106" y="56"/>
                    <a:pt x="62" y="158"/>
                  </a:cubicBezTo>
                  <a:cubicBezTo>
                    <a:pt x="1" y="304"/>
                    <a:pt x="79" y="431"/>
                    <a:pt x="201" y="503"/>
                  </a:cubicBezTo>
                  <a:lnTo>
                    <a:pt x="203" y="503"/>
                  </a:lnTo>
                  <a:lnTo>
                    <a:pt x="685" y="787"/>
                  </a:lnTo>
                  <a:cubicBezTo>
                    <a:pt x="721" y="807"/>
                    <a:pt x="759" y="816"/>
                    <a:pt x="799" y="816"/>
                  </a:cubicBezTo>
                  <a:cubicBezTo>
                    <a:pt x="921" y="816"/>
                    <a:pt x="1049" y="726"/>
                    <a:pt x="1095" y="619"/>
                  </a:cubicBezTo>
                  <a:cubicBezTo>
                    <a:pt x="1157" y="471"/>
                    <a:pt x="1087" y="269"/>
                    <a:pt x="929" y="210"/>
                  </a:cubicBezTo>
                  <a:lnTo>
                    <a:pt x="407" y="19"/>
                  </a:lnTo>
                  <a:cubicBezTo>
                    <a:pt x="374" y="7"/>
                    <a:pt x="341" y="1"/>
                    <a:pt x="307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4" name="Google Shape;2344;p55"/>
            <p:cNvSpPr/>
            <p:nvPr/>
          </p:nvSpPr>
          <p:spPr>
            <a:xfrm rot="-2562306" flipH="1">
              <a:off x="10180335" y="11467387"/>
              <a:ext cx="89060" cy="73216"/>
            </a:xfrm>
            <a:custGeom>
              <a:avLst/>
              <a:gdLst/>
              <a:ahLst/>
              <a:cxnLst/>
              <a:rect l="l" t="t" r="r" b="b"/>
              <a:pathLst>
                <a:path w="1276" h="1049" extrusionOk="0">
                  <a:moveTo>
                    <a:pt x="398" y="0"/>
                  </a:moveTo>
                  <a:cubicBezTo>
                    <a:pt x="162" y="0"/>
                    <a:pt x="1" y="291"/>
                    <a:pt x="219" y="474"/>
                  </a:cubicBezTo>
                  <a:cubicBezTo>
                    <a:pt x="352" y="589"/>
                    <a:pt x="441" y="750"/>
                    <a:pt x="530" y="902"/>
                  </a:cubicBezTo>
                  <a:cubicBezTo>
                    <a:pt x="589" y="1005"/>
                    <a:pt x="685" y="1048"/>
                    <a:pt x="785" y="1048"/>
                  </a:cubicBezTo>
                  <a:cubicBezTo>
                    <a:pt x="1019" y="1048"/>
                    <a:pt x="1276" y="812"/>
                    <a:pt x="1146" y="563"/>
                  </a:cubicBezTo>
                  <a:cubicBezTo>
                    <a:pt x="1012" y="297"/>
                    <a:pt x="775" y="99"/>
                    <a:pt x="490" y="15"/>
                  </a:cubicBezTo>
                  <a:cubicBezTo>
                    <a:pt x="458" y="5"/>
                    <a:pt x="428" y="0"/>
                    <a:pt x="398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5" name="Google Shape;2345;p55"/>
            <p:cNvSpPr/>
            <p:nvPr/>
          </p:nvSpPr>
          <p:spPr>
            <a:xfrm rot="-2562306" flipH="1">
              <a:off x="10234953" y="12055865"/>
              <a:ext cx="63375" cy="82988"/>
            </a:xfrm>
            <a:custGeom>
              <a:avLst/>
              <a:gdLst/>
              <a:ahLst/>
              <a:cxnLst/>
              <a:rect l="l" t="t" r="r" b="b"/>
              <a:pathLst>
                <a:path w="908" h="1189" extrusionOk="0">
                  <a:moveTo>
                    <a:pt x="515" y="0"/>
                  </a:moveTo>
                  <a:cubicBezTo>
                    <a:pt x="395" y="0"/>
                    <a:pt x="280" y="59"/>
                    <a:pt x="234" y="196"/>
                  </a:cubicBezTo>
                  <a:cubicBezTo>
                    <a:pt x="165" y="399"/>
                    <a:pt x="107" y="603"/>
                    <a:pt x="57" y="812"/>
                  </a:cubicBezTo>
                  <a:cubicBezTo>
                    <a:pt x="1" y="1035"/>
                    <a:pt x="214" y="1188"/>
                    <a:pt x="411" y="1188"/>
                  </a:cubicBezTo>
                  <a:cubicBezTo>
                    <a:pt x="535" y="1188"/>
                    <a:pt x="653" y="1128"/>
                    <a:pt x="696" y="988"/>
                  </a:cubicBezTo>
                  <a:cubicBezTo>
                    <a:pt x="758" y="782"/>
                    <a:pt x="814" y="579"/>
                    <a:pt x="859" y="369"/>
                  </a:cubicBezTo>
                  <a:cubicBezTo>
                    <a:pt x="907" y="149"/>
                    <a:pt x="705" y="0"/>
                    <a:pt x="51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6" name="Google Shape;2346;p55"/>
            <p:cNvSpPr/>
            <p:nvPr/>
          </p:nvSpPr>
          <p:spPr>
            <a:xfrm rot="-2562306" flipH="1">
              <a:off x="9818761" y="12084031"/>
              <a:ext cx="155017" cy="92759"/>
            </a:xfrm>
            <a:custGeom>
              <a:avLst/>
              <a:gdLst/>
              <a:ahLst/>
              <a:cxnLst/>
              <a:rect l="l" t="t" r="r" b="b"/>
              <a:pathLst>
                <a:path w="2221" h="1329" extrusionOk="0">
                  <a:moveTo>
                    <a:pt x="354" y="0"/>
                  </a:moveTo>
                  <a:cubicBezTo>
                    <a:pt x="66" y="0"/>
                    <a:pt x="1" y="437"/>
                    <a:pt x="265" y="571"/>
                  </a:cubicBezTo>
                  <a:cubicBezTo>
                    <a:pt x="477" y="680"/>
                    <a:pt x="679" y="801"/>
                    <a:pt x="883" y="924"/>
                  </a:cubicBezTo>
                  <a:cubicBezTo>
                    <a:pt x="1087" y="1046"/>
                    <a:pt x="1272" y="1201"/>
                    <a:pt x="1490" y="1293"/>
                  </a:cubicBezTo>
                  <a:cubicBezTo>
                    <a:pt x="1547" y="1317"/>
                    <a:pt x="1602" y="1328"/>
                    <a:pt x="1655" y="1328"/>
                  </a:cubicBezTo>
                  <a:cubicBezTo>
                    <a:pt x="2005" y="1328"/>
                    <a:pt x="2220" y="843"/>
                    <a:pt x="1911" y="581"/>
                  </a:cubicBezTo>
                  <a:cubicBezTo>
                    <a:pt x="1517" y="245"/>
                    <a:pt x="915" y="112"/>
                    <a:pt x="420" y="7"/>
                  </a:cubicBezTo>
                  <a:cubicBezTo>
                    <a:pt x="397" y="3"/>
                    <a:pt x="375" y="0"/>
                    <a:pt x="35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7" name="Google Shape;2347;p55"/>
            <p:cNvSpPr/>
            <p:nvPr/>
          </p:nvSpPr>
          <p:spPr>
            <a:xfrm rot="-2562306" flipH="1">
              <a:off x="9765213" y="11953796"/>
              <a:ext cx="54232" cy="103717"/>
            </a:xfrm>
            <a:custGeom>
              <a:avLst/>
              <a:gdLst/>
              <a:ahLst/>
              <a:cxnLst/>
              <a:rect l="l" t="t" r="r" b="b"/>
              <a:pathLst>
                <a:path w="777" h="1486" extrusionOk="0">
                  <a:moveTo>
                    <a:pt x="439" y="0"/>
                  </a:moveTo>
                  <a:cubicBezTo>
                    <a:pt x="341" y="0"/>
                    <a:pt x="250" y="59"/>
                    <a:pt x="237" y="189"/>
                  </a:cubicBezTo>
                  <a:cubicBezTo>
                    <a:pt x="222" y="355"/>
                    <a:pt x="198" y="517"/>
                    <a:pt x="164" y="679"/>
                  </a:cubicBezTo>
                  <a:cubicBezTo>
                    <a:pt x="129" y="842"/>
                    <a:pt x="64" y="995"/>
                    <a:pt x="35" y="1161"/>
                  </a:cubicBezTo>
                  <a:cubicBezTo>
                    <a:pt x="0" y="1369"/>
                    <a:pt x="156" y="1486"/>
                    <a:pt x="319" y="1486"/>
                  </a:cubicBezTo>
                  <a:cubicBezTo>
                    <a:pt x="430" y="1486"/>
                    <a:pt x="543" y="1433"/>
                    <a:pt x="604" y="1318"/>
                  </a:cubicBezTo>
                  <a:cubicBezTo>
                    <a:pt x="777" y="992"/>
                    <a:pt x="763" y="546"/>
                    <a:pt x="689" y="195"/>
                  </a:cubicBezTo>
                  <a:cubicBezTo>
                    <a:pt x="663" y="71"/>
                    <a:pt x="547" y="0"/>
                    <a:pt x="43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8" name="Google Shape;2348;p55"/>
            <p:cNvSpPr/>
            <p:nvPr/>
          </p:nvSpPr>
          <p:spPr>
            <a:xfrm rot="-2562306" flipH="1">
              <a:off x="9838393" y="11871483"/>
              <a:ext cx="106369" cy="82569"/>
            </a:xfrm>
            <a:custGeom>
              <a:avLst/>
              <a:gdLst/>
              <a:ahLst/>
              <a:cxnLst/>
              <a:rect l="l" t="t" r="r" b="b"/>
              <a:pathLst>
                <a:path w="1524" h="1183" extrusionOk="0">
                  <a:moveTo>
                    <a:pt x="335" y="1"/>
                  </a:moveTo>
                  <a:cubicBezTo>
                    <a:pt x="139" y="1"/>
                    <a:pt x="0" y="298"/>
                    <a:pt x="189" y="434"/>
                  </a:cubicBezTo>
                  <a:cubicBezTo>
                    <a:pt x="453" y="624"/>
                    <a:pt x="634" y="891"/>
                    <a:pt x="874" y="1105"/>
                  </a:cubicBezTo>
                  <a:cubicBezTo>
                    <a:pt x="934" y="1159"/>
                    <a:pt x="1001" y="1182"/>
                    <a:pt x="1067" y="1182"/>
                  </a:cubicBezTo>
                  <a:cubicBezTo>
                    <a:pt x="1304" y="1182"/>
                    <a:pt x="1524" y="880"/>
                    <a:pt x="1345" y="652"/>
                  </a:cubicBezTo>
                  <a:cubicBezTo>
                    <a:pt x="1112" y="356"/>
                    <a:pt x="759" y="192"/>
                    <a:pt x="431" y="25"/>
                  </a:cubicBezTo>
                  <a:cubicBezTo>
                    <a:pt x="399" y="8"/>
                    <a:pt x="366" y="1"/>
                    <a:pt x="335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49" name="Google Shape;2349;p55"/>
            <p:cNvSpPr/>
            <p:nvPr/>
          </p:nvSpPr>
          <p:spPr>
            <a:xfrm rot="-2562306" flipH="1">
              <a:off x="9700585" y="11705080"/>
              <a:ext cx="128216" cy="158437"/>
            </a:xfrm>
            <a:custGeom>
              <a:avLst/>
              <a:gdLst/>
              <a:ahLst/>
              <a:cxnLst/>
              <a:rect l="l" t="t" r="r" b="b"/>
              <a:pathLst>
                <a:path w="1837" h="2270" extrusionOk="0">
                  <a:moveTo>
                    <a:pt x="304" y="0"/>
                  </a:moveTo>
                  <a:cubicBezTo>
                    <a:pt x="142" y="0"/>
                    <a:pt x="0" y="182"/>
                    <a:pt x="110" y="367"/>
                  </a:cubicBezTo>
                  <a:cubicBezTo>
                    <a:pt x="317" y="715"/>
                    <a:pt x="519" y="1064"/>
                    <a:pt x="740" y="1403"/>
                  </a:cubicBezTo>
                  <a:cubicBezTo>
                    <a:pt x="930" y="1692"/>
                    <a:pt x="1110" y="2130"/>
                    <a:pt x="1455" y="2251"/>
                  </a:cubicBezTo>
                  <a:cubicBezTo>
                    <a:pt x="1492" y="2264"/>
                    <a:pt x="1527" y="2270"/>
                    <a:pt x="1561" y="2270"/>
                  </a:cubicBezTo>
                  <a:cubicBezTo>
                    <a:pt x="1719" y="2270"/>
                    <a:pt x="1836" y="2139"/>
                    <a:pt x="1835" y="1965"/>
                  </a:cubicBezTo>
                  <a:cubicBezTo>
                    <a:pt x="1832" y="1606"/>
                    <a:pt x="1469" y="1289"/>
                    <a:pt x="1261" y="1021"/>
                  </a:cubicBezTo>
                  <a:cubicBezTo>
                    <a:pt x="1011" y="702"/>
                    <a:pt x="747" y="399"/>
                    <a:pt x="485" y="91"/>
                  </a:cubicBezTo>
                  <a:cubicBezTo>
                    <a:pt x="431" y="27"/>
                    <a:pt x="366" y="0"/>
                    <a:pt x="30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0" name="Google Shape;2350;p55"/>
            <p:cNvSpPr/>
            <p:nvPr/>
          </p:nvSpPr>
          <p:spPr>
            <a:xfrm rot="-2562306" flipH="1">
              <a:off x="9816802" y="11760063"/>
              <a:ext cx="100227" cy="66935"/>
            </a:xfrm>
            <a:custGeom>
              <a:avLst/>
              <a:gdLst/>
              <a:ahLst/>
              <a:cxnLst/>
              <a:rect l="l" t="t" r="r" b="b"/>
              <a:pathLst>
                <a:path w="1436" h="959" extrusionOk="0">
                  <a:moveTo>
                    <a:pt x="328" y="1"/>
                  </a:moveTo>
                  <a:cubicBezTo>
                    <a:pt x="139" y="1"/>
                    <a:pt x="0" y="276"/>
                    <a:pt x="186" y="403"/>
                  </a:cubicBezTo>
                  <a:cubicBezTo>
                    <a:pt x="444" y="577"/>
                    <a:pt x="689" y="786"/>
                    <a:pt x="963" y="931"/>
                  </a:cubicBezTo>
                  <a:cubicBezTo>
                    <a:pt x="998" y="950"/>
                    <a:pt x="1037" y="958"/>
                    <a:pt x="1075" y="958"/>
                  </a:cubicBezTo>
                  <a:cubicBezTo>
                    <a:pt x="1195" y="958"/>
                    <a:pt x="1318" y="877"/>
                    <a:pt x="1363" y="769"/>
                  </a:cubicBezTo>
                  <a:cubicBezTo>
                    <a:pt x="1435" y="600"/>
                    <a:pt x="1345" y="453"/>
                    <a:pt x="1201" y="369"/>
                  </a:cubicBezTo>
                  <a:cubicBezTo>
                    <a:pt x="957" y="225"/>
                    <a:pt x="672" y="136"/>
                    <a:pt x="413" y="20"/>
                  </a:cubicBezTo>
                  <a:cubicBezTo>
                    <a:pt x="384" y="7"/>
                    <a:pt x="355" y="1"/>
                    <a:pt x="328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1" name="Google Shape;2351;p55"/>
            <p:cNvSpPr/>
            <p:nvPr/>
          </p:nvSpPr>
          <p:spPr>
            <a:xfrm rot="-2562306" flipH="1">
              <a:off x="9588698" y="11839161"/>
              <a:ext cx="76148" cy="90735"/>
            </a:xfrm>
            <a:custGeom>
              <a:avLst/>
              <a:gdLst/>
              <a:ahLst/>
              <a:cxnLst/>
              <a:rect l="l" t="t" r="r" b="b"/>
              <a:pathLst>
                <a:path w="1091" h="1300" extrusionOk="0">
                  <a:moveTo>
                    <a:pt x="797" y="1"/>
                  </a:moveTo>
                  <a:cubicBezTo>
                    <a:pt x="727" y="1"/>
                    <a:pt x="659" y="28"/>
                    <a:pt x="614" y="92"/>
                  </a:cubicBezTo>
                  <a:cubicBezTo>
                    <a:pt x="513" y="236"/>
                    <a:pt x="460" y="397"/>
                    <a:pt x="382" y="551"/>
                  </a:cubicBezTo>
                  <a:cubicBezTo>
                    <a:pt x="303" y="706"/>
                    <a:pt x="213" y="853"/>
                    <a:pt x="110" y="993"/>
                  </a:cubicBezTo>
                  <a:cubicBezTo>
                    <a:pt x="1" y="1145"/>
                    <a:pt x="125" y="1299"/>
                    <a:pt x="267" y="1299"/>
                  </a:cubicBezTo>
                  <a:cubicBezTo>
                    <a:pt x="318" y="1299"/>
                    <a:pt x="371" y="1280"/>
                    <a:pt x="417" y="1233"/>
                  </a:cubicBezTo>
                  <a:lnTo>
                    <a:pt x="417" y="1235"/>
                  </a:lnTo>
                  <a:cubicBezTo>
                    <a:pt x="674" y="973"/>
                    <a:pt x="970" y="645"/>
                    <a:pt x="1054" y="280"/>
                  </a:cubicBezTo>
                  <a:cubicBezTo>
                    <a:pt x="1090" y="119"/>
                    <a:pt x="940" y="1"/>
                    <a:pt x="797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2" name="Google Shape;2352;p55"/>
            <p:cNvSpPr/>
            <p:nvPr/>
          </p:nvSpPr>
          <p:spPr>
            <a:xfrm rot="-2562306" flipH="1">
              <a:off x="9589566" y="11745344"/>
              <a:ext cx="136033" cy="70564"/>
            </a:xfrm>
            <a:custGeom>
              <a:avLst/>
              <a:gdLst/>
              <a:ahLst/>
              <a:cxnLst/>
              <a:rect l="l" t="t" r="r" b="b"/>
              <a:pathLst>
                <a:path w="1949" h="1011" extrusionOk="0">
                  <a:moveTo>
                    <a:pt x="714" y="1"/>
                  </a:moveTo>
                  <a:cubicBezTo>
                    <a:pt x="614" y="1"/>
                    <a:pt x="515" y="6"/>
                    <a:pt x="419" y="15"/>
                  </a:cubicBezTo>
                  <a:cubicBezTo>
                    <a:pt x="27" y="54"/>
                    <a:pt x="1" y="693"/>
                    <a:pt x="410" y="719"/>
                  </a:cubicBezTo>
                  <a:cubicBezTo>
                    <a:pt x="568" y="728"/>
                    <a:pt x="724" y="748"/>
                    <a:pt x="876" y="795"/>
                  </a:cubicBezTo>
                  <a:cubicBezTo>
                    <a:pt x="1035" y="846"/>
                    <a:pt x="1178" y="932"/>
                    <a:pt x="1337" y="984"/>
                  </a:cubicBezTo>
                  <a:cubicBezTo>
                    <a:pt x="1391" y="1001"/>
                    <a:pt x="1446" y="1011"/>
                    <a:pt x="1499" y="1011"/>
                  </a:cubicBezTo>
                  <a:cubicBezTo>
                    <a:pt x="1641" y="1011"/>
                    <a:pt x="1774" y="947"/>
                    <a:pt x="1852" y="812"/>
                  </a:cubicBezTo>
                  <a:cubicBezTo>
                    <a:pt x="1948" y="644"/>
                    <a:pt x="1928" y="395"/>
                    <a:pt x="1757" y="277"/>
                  </a:cubicBezTo>
                  <a:cubicBezTo>
                    <a:pt x="1457" y="71"/>
                    <a:pt x="1080" y="1"/>
                    <a:pt x="714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3" name="Google Shape;2353;p55"/>
            <p:cNvSpPr/>
            <p:nvPr/>
          </p:nvSpPr>
          <p:spPr>
            <a:xfrm rot="-2562306" flipH="1">
              <a:off x="9505545" y="11718738"/>
              <a:ext cx="94085" cy="94574"/>
            </a:xfrm>
            <a:custGeom>
              <a:avLst/>
              <a:gdLst/>
              <a:ahLst/>
              <a:cxnLst/>
              <a:rect l="l" t="t" r="r" b="b"/>
              <a:pathLst>
                <a:path w="1348" h="1355" extrusionOk="0">
                  <a:moveTo>
                    <a:pt x="335" y="1"/>
                  </a:moveTo>
                  <a:cubicBezTo>
                    <a:pt x="155" y="1"/>
                    <a:pt x="1" y="236"/>
                    <a:pt x="121" y="417"/>
                  </a:cubicBezTo>
                  <a:lnTo>
                    <a:pt x="121" y="419"/>
                  </a:lnTo>
                  <a:cubicBezTo>
                    <a:pt x="298" y="687"/>
                    <a:pt x="464" y="975"/>
                    <a:pt x="684" y="1210"/>
                  </a:cubicBezTo>
                  <a:cubicBezTo>
                    <a:pt x="762" y="1291"/>
                    <a:pt x="866" y="1354"/>
                    <a:pt x="976" y="1354"/>
                  </a:cubicBezTo>
                  <a:cubicBezTo>
                    <a:pt x="1015" y="1354"/>
                    <a:pt x="1055" y="1347"/>
                    <a:pt x="1095" y="1329"/>
                  </a:cubicBezTo>
                  <a:cubicBezTo>
                    <a:pt x="1193" y="1285"/>
                    <a:pt x="1238" y="1228"/>
                    <a:pt x="1290" y="1139"/>
                  </a:cubicBezTo>
                  <a:cubicBezTo>
                    <a:pt x="1348" y="1041"/>
                    <a:pt x="1317" y="879"/>
                    <a:pt x="1250" y="794"/>
                  </a:cubicBezTo>
                  <a:cubicBezTo>
                    <a:pt x="1031" y="520"/>
                    <a:pt x="750" y="296"/>
                    <a:pt x="488" y="63"/>
                  </a:cubicBezTo>
                  <a:cubicBezTo>
                    <a:pt x="439" y="20"/>
                    <a:pt x="386" y="1"/>
                    <a:pt x="335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4" name="Google Shape;2354;p55"/>
            <p:cNvSpPr/>
            <p:nvPr/>
          </p:nvSpPr>
          <p:spPr>
            <a:xfrm rot="-2562306" flipH="1">
              <a:off x="9803727" y="11642990"/>
              <a:ext cx="60234" cy="74333"/>
            </a:xfrm>
            <a:custGeom>
              <a:avLst/>
              <a:gdLst/>
              <a:ahLst/>
              <a:cxnLst/>
              <a:rect l="l" t="t" r="r" b="b"/>
              <a:pathLst>
                <a:path w="863" h="1065" extrusionOk="0">
                  <a:moveTo>
                    <a:pt x="208" y="1"/>
                  </a:moveTo>
                  <a:cubicBezTo>
                    <a:pt x="102" y="1"/>
                    <a:pt x="1" y="72"/>
                    <a:pt x="30" y="206"/>
                  </a:cubicBezTo>
                  <a:cubicBezTo>
                    <a:pt x="89" y="483"/>
                    <a:pt x="198" y="910"/>
                    <a:pt x="475" y="1039"/>
                  </a:cubicBezTo>
                  <a:cubicBezTo>
                    <a:pt x="512" y="1056"/>
                    <a:pt x="547" y="1064"/>
                    <a:pt x="581" y="1064"/>
                  </a:cubicBezTo>
                  <a:cubicBezTo>
                    <a:pt x="747" y="1064"/>
                    <a:pt x="863" y="874"/>
                    <a:pt x="816" y="708"/>
                  </a:cubicBezTo>
                  <a:cubicBezTo>
                    <a:pt x="779" y="582"/>
                    <a:pt x="667" y="507"/>
                    <a:pt x="587" y="408"/>
                  </a:cubicBezTo>
                  <a:cubicBezTo>
                    <a:pt x="514" y="317"/>
                    <a:pt x="451" y="218"/>
                    <a:pt x="400" y="112"/>
                  </a:cubicBezTo>
                  <a:cubicBezTo>
                    <a:pt x="363" y="37"/>
                    <a:pt x="284" y="1"/>
                    <a:pt x="208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5" name="Google Shape;2355;p55"/>
            <p:cNvSpPr/>
            <p:nvPr/>
          </p:nvSpPr>
          <p:spPr>
            <a:xfrm rot="-2562306" flipH="1">
              <a:off x="9609430" y="12025818"/>
              <a:ext cx="140220" cy="71750"/>
            </a:xfrm>
            <a:custGeom>
              <a:avLst/>
              <a:gdLst/>
              <a:ahLst/>
              <a:cxnLst/>
              <a:rect l="l" t="t" r="r" b="b"/>
              <a:pathLst>
                <a:path w="2009" h="1028" extrusionOk="0">
                  <a:moveTo>
                    <a:pt x="305" y="0"/>
                  </a:moveTo>
                  <a:cubicBezTo>
                    <a:pt x="52" y="0"/>
                    <a:pt x="1" y="378"/>
                    <a:pt x="228" y="498"/>
                  </a:cubicBezTo>
                  <a:cubicBezTo>
                    <a:pt x="597" y="693"/>
                    <a:pt x="1034" y="1012"/>
                    <a:pt x="1463" y="1027"/>
                  </a:cubicBezTo>
                  <a:cubicBezTo>
                    <a:pt x="1467" y="1027"/>
                    <a:pt x="1470" y="1027"/>
                    <a:pt x="1474" y="1027"/>
                  </a:cubicBezTo>
                  <a:cubicBezTo>
                    <a:pt x="1787" y="1027"/>
                    <a:pt x="2008" y="641"/>
                    <a:pt x="1722" y="419"/>
                  </a:cubicBezTo>
                  <a:cubicBezTo>
                    <a:pt x="1360" y="137"/>
                    <a:pt x="801" y="97"/>
                    <a:pt x="364" y="6"/>
                  </a:cubicBezTo>
                  <a:cubicBezTo>
                    <a:pt x="343" y="2"/>
                    <a:pt x="324" y="0"/>
                    <a:pt x="30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6" name="Google Shape;2356;p55"/>
            <p:cNvSpPr/>
            <p:nvPr/>
          </p:nvSpPr>
          <p:spPr>
            <a:xfrm rot="-2562306" flipH="1">
              <a:off x="9530836" y="12011292"/>
              <a:ext cx="148456" cy="68261"/>
            </a:xfrm>
            <a:custGeom>
              <a:avLst/>
              <a:gdLst/>
              <a:ahLst/>
              <a:cxnLst/>
              <a:rect l="l" t="t" r="r" b="b"/>
              <a:pathLst>
                <a:path w="2127" h="978" extrusionOk="0">
                  <a:moveTo>
                    <a:pt x="454" y="1"/>
                  </a:moveTo>
                  <a:cubicBezTo>
                    <a:pt x="127" y="1"/>
                    <a:pt x="1" y="556"/>
                    <a:pt x="346" y="680"/>
                  </a:cubicBezTo>
                  <a:lnTo>
                    <a:pt x="346" y="679"/>
                  </a:lnTo>
                  <a:cubicBezTo>
                    <a:pt x="633" y="782"/>
                    <a:pt x="1103" y="977"/>
                    <a:pt x="1493" y="977"/>
                  </a:cubicBezTo>
                  <a:cubicBezTo>
                    <a:pt x="1669" y="977"/>
                    <a:pt x="1829" y="938"/>
                    <a:pt x="1949" y="832"/>
                  </a:cubicBezTo>
                  <a:cubicBezTo>
                    <a:pt x="2125" y="676"/>
                    <a:pt x="2126" y="455"/>
                    <a:pt x="1958" y="291"/>
                  </a:cubicBezTo>
                  <a:cubicBezTo>
                    <a:pt x="1766" y="109"/>
                    <a:pt x="1507" y="139"/>
                    <a:pt x="1261" y="124"/>
                  </a:cubicBezTo>
                  <a:cubicBezTo>
                    <a:pt x="1014" y="110"/>
                    <a:pt x="770" y="72"/>
                    <a:pt x="531" y="11"/>
                  </a:cubicBezTo>
                  <a:cubicBezTo>
                    <a:pt x="505" y="4"/>
                    <a:pt x="479" y="1"/>
                    <a:pt x="454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7" name="Google Shape;2357;p55"/>
            <p:cNvSpPr/>
            <p:nvPr/>
          </p:nvSpPr>
          <p:spPr>
            <a:xfrm rot="-2562306" flipH="1">
              <a:off x="9724701" y="12102379"/>
              <a:ext cx="103229" cy="74612"/>
            </a:xfrm>
            <a:custGeom>
              <a:avLst/>
              <a:gdLst/>
              <a:ahLst/>
              <a:cxnLst/>
              <a:rect l="l" t="t" r="r" b="b"/>
              <a:pathLst>
                <a:path w="1479" h="1069" extrusionOk="0">
                  <a:moveTo>
                    <a:pt x="350" y="1"/>
                  </a:moveTo>
                  <a:cubicBezTo>
                    <a:pt x="238" y="1"/>
                    <a:pt x="128" y="62"/>
                    <a:pt x="72" y="161"/>
                  </a:cubicBezTo>
                  <a:cubicBezTo>
                    <a:pt x="0" y="285"/>
                    <a:pt x="9" y="489"/>
                    <a:pt x="146" y="573"/>
                  </a:cubicBezTo>
                  <a:cubicBezTo>
                    <a:pt x="400" y="729"/>
                    <a:pt x="653" y="896"/>
                    <a:pt x="918" y="1036"/>
                  </a:cubicBezTo>
                  <a:cubicBezTo>
                    <a:pt x="961" y="1058"/>
                    <a:pt x="1007" y="1068"/>
                    <a:pt x="1053" y="1068"/>
                  </a:cubicBezTo>
                  <a:cubicBezTo>
                    <a:pt x="1196" y="1068"/>
                    <a:pt x="1342" y="971"/>
                    <a:pt x="1398" y="843"/>
                  </a:cubicBezTo>
                  <a:cubicBezTo>
                    <a:pt x="1479" y="648"/>
                    <a:pt x="1378" y="457"/>
                    <a:pt x="1203" y="363"/>
                  </a:cubicBezTo>
                  <a:cubicBezTo>
                    <a:pt x="965" y="237"/>
                    <a:pt x="714" y="136"/>
                    <a:pt x="469" y="26"/>
                  </a:cubicBezTo>
                  <a:cubicBezTo>
                    <a:pt x="431" y="9"/>
                    <a:pt x="390" y="1"/>
                    <a:pt x="350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8" name="Google Shape;2358;p55"/>
            <p:cNvSpPr/>
            <p:nvPr/>
          </p:nvSpPr>
          <p:spPr>
            <a:xfrm rot="-2562306" flipH="1">
              <a:off x="9668734" y="12211335"/>
              <a:ext cx="75170" cy="110906"/>
            </a:xfrm>
            <a:custGeom>
              <a:avLst/>
              <a:gdLst/>
              <a:ahLst/>
              <a:cxnLst/>
              <a:rect l="l" t="t" r="r" b="b"/>
              <a:pathLst>
                <a:path w="1077" h="1589" extrusionOk="0">
                  <a:moveTo>
                    <a:pt x="770" y="0"/>
                  </a:moveTo>
                  <a:cubicBezTo>
                    <a:pt x="669" y="0"/>
                    <a:pt x="567" y="37"/>
                    <a:pt x="503" y="111"/>
                  </a:cubicBezTo>
                  <a:cubicBezTo>
                    <a:pt x="259" y="387"/>
                    <a:pt x="190" y="773"/>
                    <a:pt x="83" y="1117"/>
                  </a:cubicBezTo>
                  <a:cubicBezTo>
                    <a:pt x="0" y="1384"/>
                    <a:pt x="212" y="1589"/>
                    <a:pt x="421" y="1589"/>
                  </a:cubicBezTo>
                  <a:cubicBezTo>
                    <a:pt x="535" y="1589"/>
                    <a:pt x="649" y="1528"/>
                    <a:pt x="714" y="1384"/>
                  </a:cubicBezTo>
                  <a:cubicBezTo>
                    <a:pt x="794" y="1208"/>
                    <a:pt x="876" y="1033"/>
                    <a:pt x="952" y="855"/>
                  </a:cubicBezTo>
                  <a:cubicBezTo>
                    <a:pt x="1033" y="672"/>
                    <a:pt x="1076" y="474"/>
                    <a:pt x="1076" y="273"/>
                  </a:cubicBezTo>
                  <a:cubicBezTo>
                    <a:pt x="1077" y="90"/>
                    <a:pt x="925" y="0"/>
                    <a:pt x="77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59" name="Google Shape;2359;p55"/>
            <p:cNvSpPr/>
            <p:nvPr/>
          </p:nvSpPr>
          <p:spPr>
            <a:xfrm rot="-2562306" flipH="1">
              <a:off x="9515272" y="12170922"/>
              <a:ext cx="124516" cy="94085"/>
            </a:xfrm>
            <a:custGeom>
              <a:avLst/>
              <a:gdLst/>
              <a:ahLst/>
              <a:cxnLst/>
              <a:rect l="l" t="t" r="r" b="b"/>
              <a:pathLst>
                <a:path w="1784" h="1348" extrusionOk="0">
                  <a:moveTo>
                    <a:pt x="416" y="0"/>
                  </a:moveTo>
                  <a:cubicBezTo>
                    <a:pt x="170" y="0"/>
                    <a:pt x="1" y="379"/>
                    <a:pt x="235" y="554"/>
                  </a:cubicBezTo>
                  <a:cubicBezTo>
                    <a:pt x="519" y="767"/>
                    <a:pt x="733" y="1046"/>
                    <a:pt x="1006" y="1267"/>
                  </a:cubicBezTo>
                  <a:cubicBezTo>
                    <a:pt x="1075" y="1323"/>
                    <a:pt x="1151" y="1347"/>
                    <a:pt x="1227" y="1347"/>
                  </a:cubicBezTo>
                  <a:cubicBezTo>
                    <a:pt x="1513" y="1347"/>
                    <a:pt x="1784" y="1002"/>
                    <a:pt x="1556" y="735"/>
                  </a:cubicBezTo>
                  <a:cubicBezTo>
                    <a:pt x="1291" y="426"/>
                    <a:pt x="897" y="223"/>
                    <a:pt x="541" y="33"/>
                  </a:cubicBezTo>
                  <a:cubicBezTo>
                    <a:pt x="499" y="11"/>
                    <a:pt x="456" y="0"/>
                    <a:pt x="416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0" name="Google Shape;2360;p55"/>
            <p:cNvSpPr/>
            <p:nvPr/>
          </p:nvSpPr>
          <p:spPr>
            <a:xfrm rot="-2562306" flipH="1">
              <a:off x="9436318" y="12184341"/>
              <a:ext cx="95691" cy="99878"/>
            </a:xfrm>
            <a:custGeom>
              <a:avLst/>
              <a:gdLst/>
              <a:ahLst/>
              <a:cxnLst/>
              <a:rect l="l" t="t" r="r" b="b"/>
              <a:pathLst>
                <a:path w="1371" h="1431" extrusionOk="0">
                  <a:moveTo>
                    <a:pt x="292" y="1"/>
                  </a:moveTo>
                  <a:cubicBezTo>
                    <a:pt x="152" y="1"/>
                    <a:pt x="0" y="160"/>
                    <a:pt x="52" y="323"/>
                  </a:cubicBezTo>
                  <a:cubicBezTo>
                    <a:pt x="171" y="695"/>
                    <a:pt x="364" y="1258"/>
                    <a:pt x="767" y="1405"/>
                  </a:cubicBezTo>
                  <a:cubicBezTo>
                    <a:pt x="813" y="1423"/>
                    <a:pt x="858" y="1431"/>
                    <a:pt x="902" y="1431"/>
                  </a:cubicBezTo>
                  <a:cubicBezTo>
                    <a:pt x="1173" y="1431"/>
                    <a:pt x="1371" y="1115"/>
                    <a:pt x="1196" y="862"/>
                  </a:cubicBezTo>
                  <a:cubicBezTo>
                    <a:pt x="1092" y="705"/>
                    <a:pt x="905" y="608"/>
                    <a:pt x="761" y="487"/>
                  </a:cubicBezTo>
                  <a:cubicBezTo>
                    <a:pt x="635" y="380"/>
                    <a:pt x="530" y="250"/>
                    <a:pt x="452" y="102"/>
                  </a:cubicBezTo>
                  <a:cubicBezTo>
                    <a:pt x="412" y="30"/>
                    <a:pt x="353" y="1"/>
                    <a:pt x="292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1" name="Google Shape;2361;p55"/>
            <p:cNvSpPr/>
            <p:nvPr/>
          </p:nvSpPr>
          <p:spPr>
            <a:xfrm rot="-2562306" flipH="1">
              <a:off x="9992838" y="12129804"/>
              <a:ext cx="67912" cy="77613"/>
            </a:xfrm>
            <a:custGeom>
              <a:avLst/>
              <a:gdLst/>
              <a:ahLst/>
              <a:cxnLst/>
              <a:rect l="l" t="t" r="r" b="b"/>
              <a:pathLst>
                <a:path w="973" h="1112" extrusionOk="0">
                  <a:moveTo>
                    <a:pt x="689" y="1"/>
                  </a:moveTo>
                  <a:cubicBezTo>
                    <a:pt x="636" y="1"/>
                    <a:pt x="579" y="16"/>
                    <a:pt x="523" y="49"/>
                  </a:cubicBezTo>
                  <a:cubicBezTo>
                    <a:pt x="302" y="181"/>
                    <a:pt x="214" y="469"/>
                    <a:pt x="106" y="689"/>
                  </a:cubicBezTo>
                  <a:cubicBezTo>
                    <a:pt x="1" y="904"/>
                    <a:pt x="208" y="1111"/>
                    <a:pt x="406" y="1111"/>
                  </a:cubicBezTo>
                  <a:cubicBezTo>
                    <a:pt x="487" y="1111"/>
                    <a:pt x="566" y="1077"/>
                    <a:pt x="621" y="994"/>
                  </a:cubicBezTo>
                  <a:cubicBezTo>
                    <a:pt x="758" y="794"/>
                    <a:pt x="966" y="570"/>
                    <a:pt x="969" y="317"/>
                  </a:cubicBezTo>
                  <a:cubicBezTo>
                    <a:pt x="972" y="131"/>
                    <a:pt x="845" y="1"/>
                    <a:pt x="689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2" name="Google Shape;2362;p55"/>
            <p:cNvSpPr/>
            <p:nvPr/>
          </p:nvSpPr>
          <p:spPr>
            <a:xfrm rot="-2562306" flipH="1">
              <a:off x="9280547" y="11976817"/>
              <a:ext cx="139243" cy="109929"/>
            </a:xfrm>
            <a:custGeom>
              <a:avLst/>
              <a:gdLst/>
              <a:ahLst/>
              <a:cxnLst/>
              <a:rect l="l" t="t" r="r" b="b"/>
              <a:pathLst>
                <a:path w="1995" h="1575" extrusionOk="0">
                  <a:moveTo>
                    <a:pt x="415" y="0"/>
                  </a:moveTo>
                  <a:cubicBezTo>
                    <a:pt x="184" y="0"/>
                    <a:pt x="1" y="291"/>
                    <a:pt x="236" y="462"/>
                  </a:cubicBezTo>
                  <a:lnTo>
                    <a:pt x="234" y="464"/>
                  </a:lnTo>
                  <a:cubicBezTo>
                    <a:pt x="438" y="610"/>
                    <a:pt x="629" y="770"/>
                    <a:pt x="809" y="944"/>
                  </a:cubicBezTo>
                  <a:cubicBezTo>
                    <a:pt x="988" y="1120"/>
                    <a:pt x="1135" y="1330"/>
                    <a:pt x="1324" y="1495"/>
                  </a:cubicBezTo>
                  <a:cubicBezTo>
                    <a:pt x="1387" y="1551"/>
                    <a:pt x="1457" y="1575"/>
                    <a:pt x="1525" y="1575"/>
                  </a:cubicBezTo>
                  <a:cubicBezTo>
                    <a:pt x="1772" y="1575"/>
                    <a:pt x="1994" y="1263"/>
                    <a:pt x="1816" y="1020"/>
                  </a:cubicBezTo>
                  <a:cubicBezTo>
                    <a:pt x="1514" y="614"/>
                    <a:pt x="994" y="303"/>
                    <a:pt x="567" y="44"/>
                  </a:cubicBezTo>
                  <a:cubicBezTo>
                    <a:pt x="516" y="14"/>
                    <a:pt x="465" y="0"/>
                    <a:pt x="415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3" name="Google Shape;2363;p55"/>
            <p:cNvSpPr/>
            <p:nvPr/>
          </p:nvSpPr>
          <p:spPr>
            <a:xfrm rot="-2562306" flipH="1">
              <a:off x="9435124" y="12019051"/>
              <a:ext cx="72518" cy="87036"/>
            </a:xfrm>
            <a:custGeom>
              <a:avLst/>
              <a:gdLst/>
              <a:ahLst/>
              <a:cxnLst/>
              <a:rect l="l" t="t" r="r" b="b"/>
              <a:pathLst>
                <a:path w="1039" h="1247" extrusionOk="0">
                  <a:moveTo>
                    <a:pt x="736" y="1"/>
                  </a:moveTo>
                  <a:cubicBezTo>
                    <a:pt x="646" y="1"/>
                    <a:pt x="570" y="44"/>
                    <a:pt x="500" y="113"/>
                  </a:cubicBezTo>
                  <a:cubicBezTo>
                    <a:pt x="398" y="212"/>
                    <a:pt x="352" y="350"/>
                    <a:pt x="287" y="476"/>
                  </a:cubicBezTo>
                  <a:cubicBezTo>
                    <a:pt x="234" y="579"/>
                    <a:pt x="171" y="677"/>
                    <a:pt x="99" y="770"/>
                  </a:cubicBezTo>
                  <a:cubicBezTo>
                    <a:pt x="1" y="899"/>
                    <a:pt x="22" y="1081"/>
                    <a:pt x="148" y="1184"/>
                  </a:cubicBezTo>
                  <a:cubicBezTo>
                    <a:pt x="203" y="1227"/>
                    <a:pt x="262" y="1246"/>
                    <a:pt x="321" y="1246"/>
                  </a:cubicBezTo>
                  <a:cubicBezTo>
                    <a:pt x="408" y="1246"/>
                    <a:pt x="495" y="1204"/>
                    <a:pt x="561" y="1135"/>
                  </a:cubicBezTo>
                  <a:cubicBezTo>
                    <a:pt x="794" y="899"/>
                    <a:pt x="1033" y="609"/>
                    <a:pt x="1038" y="264"/>
                  </a:cubicBezTo>
                  <a:cubicBezTo>
                    <a:pt x="1038" y="148"/>
                    <a:pt x="920" y="38"/>
                    <a:pt x="817" y="12"/>
                  </a:cubicBezTo>
                  <a:cubicBezTo>
                    <a:pt x="789" y="4"/>
                    <a:pt x="762" y="1"/>
                    <a:pt x="736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4" name="Google Shape;2364;p55"/>
            <p:cNvSpPr/>
            <p:nvPr/>
          </p:nvSpPr>
          <p:spPr>
            <a:xfrm rot="-2562306" flipH="1">
              <a:off x="9448996" y="11894997"/>
              <a:ext cx="52277" cy="82499"/>
            </a:xfrm>
            <a:custGeom>
              <a:avLst/>
              <a:gdLst/>
              <a:ahLst/>
              <a:cxnLst/>
              <a:rect l="l" t="t" r="r" b="b"/>
              <a:pathLst>
                <a:path w="749" h="1182" extrusionOk="0">
                  <a:moveTo>
                    <a:pt x="349" y="0"/>
                  </a:moveTo>
                  <a:cubicBezTo>
                    <a:pt x="215" y="0"/>
                    <a:pt x="82" y="83"/>
                    <a:pt x="52" y="252"/>
                  </a:cubicBezTo>
                  <a:cubicBezTo>
                    <a:pt x="1" y="533"/>
                    <a:pt x="147" y="847"/>
                    <a:pt x="281" y="1083"/>
                  </a:cubicBezTo>
                  <a:cubicBezTo>
                    <a:pt x="319" y="1150"/>
                    <a:pt x="399" y="1182"/>
                    <a:pt x="476" y="1182"/>
                  </a:cubicBezTo>
                  <a:cubicBezTo>
                    <a:pt x="520" y="1182"/>
                    <a:pt x="564" y="1172"/>
                    <a:pt x="599" y="1152"/>
                  </a:cubicBezTo>
                  <a:cubicBezTo>
                    <a:pt x="710" y="1089"/>
                    <a:pt x="749" y="968"/>
                    <a:pt x="710" y="847"/>
                  </a:cubicBezTo>
                  <a:lnTo>
                    <a:pt x="712" y="847"/>
                  </a:lnTo>
                  <a:cubicBezTo>
                    <a:pt x="649" y="647"/>
                    <a:pt x="683" y="459"/>
                    <a:pt x="651" y="260"/>
                  </a:cubicBezTo>
                  <a:cubicBezTo>
                    <a:pt x="624" y="88"/>
                    <a:pt x="486" y="0"/>
                    <a:pt x="349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5" name="Google Shape;2365;p55"/>
            <p:cNvSpPr/>
            <p:nvPr/>
          </p:nvSpPr>
          <p:spPr>
            <a:xfrm rot="-2562306" flipH="1">
              <a:off x="9270288" y="11820826"/>
              <a:ext cx="122143" cy="68819"/>
            </a:xfrm>
            <a:custGeom>
              <a:avLst/>
              <a:gdLst/>
              <a:ahLst/>
              <a:cxnLst/>
              <a:rect l="l" t="t" r="r" b="b"/>
              <a:pathLst>
                <a:path w="1750" h="986" extrusionOk="0">
                  <a:moveTo>
                    <a:pt x="603" y="1"/>
                  </a:moveTo>
                  <a:cubicBezTo>
                    <a:pt x="529" y="1"/>
                    <a:pt x="456" y="6"/>
                    <a:pt x="388" y="15"/>
                  </a:cubicBezTo>
                  <a:cubicBezTo>
                    <a:pt x="40" y="64"/>
                    <a:pt x="0" y="643"/>
                    <a:pt x="380" y="656"/>
                  </a:cubicBezTo>
                  <a:cubicBezTo>
                    <a:pt x="524" y="657"/>
                    <a:pt x="665" y="688"/>
                    <a:pt x="797" y="746"/>
                  </a:cubicBezTo>
                  <a:cubicBezTo>
                    <a:pt x="938" y="807"/>
                    <a:pt x="1050" y="921"/>
                    <a:pt x="1197" y="968"/>
                  </a:cubicBezTo>
                  <a:cubicBezTo>
                    <a:pt x="1234" y="980"/>
                    <a:pt x="1271" y="986"/>
                    <a:pt x="1308" y="986"/>
                  </a:cubicBezTo>
                  <a:cubicBezTo>
                    <a:pt x="1535" y="986"/>
                    <a:pt x="1750" y="779"/>
                    <a:pt x="1643" y="535"/>
                  </a:cubicBezTo>
                  <a:cubicBezTo>
                    <a:pt x="1476" y="151"/>
                    <a:pt x="1011" y="1"/>
                    <a:pt x="603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6" name="Google Shape;2366;p55"/>
            <p:cNvSpPr/>
            <p:nvPr/>
          </p:nvSpPr>
          <p:spPr>
            <a:xfrm rot="-2562306" flipH="1">
              <a:off x="9435765" y="11746328"/>
              <a:ext cx="65818" cy="69866"/>
            </a:xfrm>
            <a:custGeom>
              <a:avLst/>
              <a:gdLst/>
              <a:ahLst/>
              <a:cxnLst/>
              <a:rect l="l" t="t" r="r" b="b"/>
              <a:pathLst>
                <a:path w="943" h="1001" extrusionOk="0">
                  <a:moveTo>
                    <a:pt x="273" y="0"/>
                  </a:moveTo>
                  <a:cubicBezTo>
                    <a:pt x="134" y="0"/>
                    <a:pt x="1" y="122"/>
                    <a:pt x="69" y="287"/>
                  </a:cubicBezTo>
                  <a:lnTo>
                    <a:pt x="287" y="808"/>
                  </a:lnTo>
                  <a:cubicBezTo>
                    <a:pt x="336" y="929"/>
                    <a:pt x="452" y="1001"/>
                    <a:pt x="573" y="1001"/>
                  </a:cubicBezTo>
                  <a:cubicBezTo>
                    <a:pt x="622" y="1001"/>
                    <a:pt x="672" y="989"/>
                    <a:pt x="719" y="963"/>
                  </a:cubicBezTo>
                  <a:cubicBezTo>
                    <a:pt x="869" y="880"/>
                    <a:pt x="943" y="656"/>
                    <a:pt x="820" y="514"/>
                  </a:cubicBezTo>
                  <a:lnTo>
                    <a:pt x="446" y="80"/>
                  </a:lnTo>
                  <a:cubicBezTo>
                    <a:pt x="399" y="25"/>
                    <a:pt x="336" y="0"/>
                    <a:pt x="273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7" name="Google Shape;2367;p55"/>
            <p:cNvSpPr/>
            <p:nvPr/>
          </p:nvSpPr>
          <p:spPr>
            <a:xfrm rot="-2562306" flipH="1">
              <a:off x="9179550" y="11911714"/>
              <a:ext cx="84174" cy="104973"/>
            </a:xfrm>
            <a:custGeom>
              <a:avLst/>
              <a:gdLst/>
              <a:ahLst/>
              <a:cxnLst/>
              <a:rect l="l" t="t" r="r" b="b"/>
              <a:pathLst>
                <a:path w="1206" h="1504" extrusionOk="0">
                  <a:moveTo>
                    <a:pt x="950" y="0"/>
                  </a:moveTo>
                  <a:cubicBezTo>
                    <a:pt x="917" y="0"/>
                    <a:pt x="883" y="9"/>
                    <a:pt x="847" y="28"/>
                  </a:cubicBezTo>
                  <a:cubicBezTo>
                    <a:pt x="634" y="141"/>
                    <a:pt x="550" y="326"/>
                    <a:pt x="435" y="532"/>
                  </a:cubicBezTo>
                  <a:lnTo>
                    <a:pt x="105" y="1125"/>
                  </a:lnTo>
                  <a:cubicBezTo>
                    <a:pt x="0" y="1315"/>
                    <a:pt x="195" y="1504"/>
                    <a:pt x="378" y="1504"/>
                  </a:cubicBezTo>
                  <a:cubicBezTo>
                    <a:pt x="451" y="1504"/>
                    <a:pt x="522" y="1473"/>
                    <a:pt x="571" y="1401"/>
                  </a:cubicBezTo>
                  <a:lnTo>
                    <a:pt x="571" y="1399"/>
                  </a:lnTo>
                  <a:lnTo>
                    <a:pt x="927" y="869"/>
                  </a:lnTo>
                  <a:cubicBezTo>
                    <a:pt x="1039" y="700"/>
                    <a:pt x="1200" y="518"/>
                    <a:pt x="1203" y="308"/>
                  </a:cubicBezTo>
                  <a:cubicBezTo>
                    <a:pt x="1205" y="169"/>
                    <a:pt x="1096" y="0"/>
                    <a:pt x="95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8" name="Google Shape;2368;p55"/>
            <p:cNvSpPr/>
            <p:nvPr/>
          </p:nvSpPr>
          <p:spPr>
            <a:xfrm rot="-2562306" flipH="1">
              <a:off x="9195321" y="11834606"/>
              <a:ext cx="77334" cy="48229"/>
            </a:xfrm>
            <a:custGeom>
              <a:avLst/>
              <a:gdLst/>
              <a:ahLst/>
              <a:cxnLst/>
              <a:rect l="l" t="t" r="r" b="b"/>
              <a:pathLst>
                <a:path w="1108" h="691" extrusionOk="0">
                  <a:moveTo>
                    <a:pt x="290" y="0"/>
                  </a:moveTo>
                  <a:cubicBezTo>
                    <a:pt x="192" y="0"/>
                    <a:pt x="100" y="45"/>
                    <a:pt x="56" y="147"/>
                  </a:cubicBezTo>
                  <a:cubicBezTo>
                    <a:pt x="1" y="279"/>
                    <a:pt x="68" y="419"/>
                    <a:pt x="191" y="478"/>
                  </a:cubicBezTo>
                  <a:cubicBezTo>
                    <a:pt x="358" y="558"/>
                    <a:pt x="547" y="690"/>
                    <a:pt x="736" y="690"/>
                  </a:cubicBezTo>
                  <a:cubicBezTo>
                    <a:pt x="754" y="690"/>
                    <a:pt x="772" y="689"/>
                    <a:pt x="790" y="687"/>
                  </a:cubicBezTo>
                  <a:cubicBezTo>
                    <a:pt x="974" y="659"/>
                    <a:pt x="1107" y="425"/>
                    <a:pt x="972" y="267"/>
                  </a:cubicBezTo>
                  <a:cubicBezTo>
                    <a:pt x="828" y="97"/>
                    <a:pt x="595" y="72"/>
                    <a:pt x="387" y="14"/>
                  </a:cubicBezTo>
                  <a:cubicBezTo>
                    <a:pt x="355" y="5"/>
                    <a:pt x="322" y="0"/>
                    <a:pt x="29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9" name="Google Shape;2369;p55"/>
            <p:cNvSpPr/>
            <p:nvPr/>
          </p:nvSpPr>
          <p:spPr>
            <a:xfrm rot="-2562306" flipH="1">
              <a:off x="9165007" y="12064223"/>
              <a:ext cx="122073" cy="116280"/>
            </a:xfrm>
            <a:custGeom>
              <a:avLst/>
              <a:gdLst/>
              <a:ahLst/>
              <a:cxnLst/>
              <a:rect l="l" t="t" r="r" b="b"/>
              <a:pathLst>
                <a:path w="1749" h="1666" extrusionOk="0">
                  <a:moveTo>
                    <a:pt x="386" y="0"/>
                  </a:moveTo>
                  <a:cubicBezTo>
                    <a:pt x="166" y="0"/>
                    <a:pt x="0" y="355"/>
                    <a:pt x="220" y="506"/>
                  </a:cubicBezTo>
                  <a:cubicBezTo>
                    <a:pt x="416" y="641"/>
                    <a:pt x="587" y="808"/>
                    <a:pt x="727" y="1000"/>
                  </a:cubicBezTo>
                  <a:cubicBezTo>
                    <a:pt x="868" y="1193"/>
                    <a:pt x="967" y="1464"/>
                    <a:pt x="1170" y="1599"/>
                  </a:cubicBezTo>
                  <a:cubicBezTo>
                    <a:pt x="1239" y="1644"/>
                    <a:pt x="1313" y="1665"/>
                    <a:pt x="1384" y="1665"/>
                  </a:cubicBezTo>
                  <a:cubicBezTo>
                    <a:pt x="1577" y="1665"/>
                    <a:pt x="1748" y="1513"/>
                    <a:pt x="1734" y="1283"/>
                  </a:cubicBezTo>
                  <a:cubicBezTo>
                    <a:pt x="1715" y="975"/>
                    <a:pt x="1436" y="719"/>
                    <a:pt x="1219" y="526"/>
                  </a:cubicBezTo>
                  <a:cubicBezTo>
                    <a:pt x="1001" y="333"/>
                    <a:pt x="750" y="178"/>
                    <a:pt x="500" y="33"/>
                  </a:cubicBezTo>
                  <a:cubicBezTo>
                    <a:pt x="462" y="10"/>
                    <a:pt x="423" y="0"/>
                    <a:pt x="386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0" name="Google Shape;2370;p55"/>
            <p:cNvSpPr/>
            <p:nvPr/>
          </p:nvSpPr>
          <p:spPr>
            <a:xfrm rot="-2562306" flipH="1">
              <a:off x="9309166" y="12143934"/>
              <a:ext cx="72169" cy="75519"/>
            </a:xfrm>
            <a:custGeom>
              <a:avLst/>
              <a:gdLst/>
              <a:ahLst/>
              <a:cxnLst/>
              <a:rect l="l" t="t" r="r" b="b"/>
              <a:pathLst>
                <a:path w="1034" h="1082" extrusionOk="0">
                  <a:moveTo>
                    <a:pt x="651" y="1"/>
                  </a:moveTo>
                  <a:cubicBezTo>
                    <a:pt x="547" y="1"/>
                    <a:pt x="443" y="42"/>
                    <a:pt x="387" y="130"/>
                  </a:cubicBezTo>
                  <a:cubicBezTo>
                    <a:pt x="282" y="302"/>
                    <a:pt x="196" y="481"/>
                    <a:pt x="108" y="662"/>
                  </a:cubicBezTo>
                  <a:cubicBezTo>
                    <a:pt x="1" y="884"/>
                    <a:pt x="202" y="1081"/>
                    <a:pt x="403" y="1081"/>
                  </a:cubicBezTo>
                  <a:cubicBezTo>
                    <a:pt x="485" y="1081"/>
                    <a:pt x="567" y="1048"/>
                    <a:pt x="628" y="970"/>
                  </a:cubicBezTo>
                  <a:cubicBezTo>
                    <a:pt x="734" y="835"/>
                    <a:pt x="842" y="705"/>
                    <a:pt x="933" y="561"/>
                  </a:cubicBezTo>
                  <a:cubicBezTo>
                    <a:pt x="1032" y="402"/>
                    <a:pt x="1034" y="199"/>
                    <a:pt x="876" y="74"/>
                  </a:cubicBezTo>
                  <a:cubicBezTo>
                    <a:pt x="817" y="26"/>
                    <a:pt x="734" y="1"/>
                    <a:pt x="651" y="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1" name="Google Shape;2371;p55"/>
            <p:cNvSpPr/>
            <p:nvPr/>
          </p:nvSpPr>
          <p:spPr>
            <a:xfrm rot="-2562306" flipH="1">
              <a:off x="9349926" y="12253436"/>
              <a:ext cx="88641" cy="97086"/>
            </a:xfrm>
            <a:custGeom>
              <a:avLst/>
              <a:gdLst/>
              <a:ahLst/>
              <a:cxnLst/>
              <a:rect l="l" t="t" r="r" b="b"/>
              <a:pathLst>
                <a:path w="1270" h="1391" extrusionOk="0">
                  <a:moveTo>
                    <a:pt x="860" y="0"/>
                  </a:moveTo>
                  <a:cubicBezTo>
                    <a:pt x="746" y="0"/>
                    <a:pt x="633" y="48"/>
                    <a:pt x="562" y="142"/>
                  </a:cubicBezTo>
                  <a:cubicBezTo>
                    <a:pt x="378" y="391"/>
                    <a:pt x="225" y="656"/>
                    <a:pt x="79" y="928"/>
                  </a:cubicBezTo>
                  <a:cubicBezTo>
                    <a:pt x="1" y="1072"/>
                    <a:pt x="85" y="1269"/>
                    <a:pt x="219" y="1344"/>
                  </a:cubicBezTo>
                  <a:cubicBezTo>
                    <a:pt x="274" y="1375"/>
                    <a:pt x="332" y="1391"/>
                    <a:pt x="388" y="1391"/>
                  </a:cubicBezTo>
                  <a:cubicBezTo>
                    <a:pt x="485" y="1391"/>
                    <a:pt x="579" y="1347"/>
                    <a:pt x="649" y="1265"/>
                  </a:cubicBezTo>
                  <a:cubicBezTo>
                    <a:pt x="835" y="1059"/>
                    <a:pt x="1008" y="847"/>
                    <a:pt x="1158" y="614"/>
                  </a:cubicBezTo>
                  <a:cubicBezTo>
                    <a:pt x="1270" y="441"/>
                    <a:pt x="1268" y="216"/>
                    <a:pt x="1095" y="79"/>
                  </a:cubicBezTo>
                  <a:cubicBezTo>
                    <a:pt x="1028" y="27"/>
                    <a:pt x="944" y="0"/>
                    <a:pt x="86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2" name="Google Shape;2372;p55"/>
            <p:cNvSpPr/>
            <p:nvPr/>
          </p:nvSpPr>
          <p:spPr>
            <a:xfrm rot="-2562306" flipH="1">
              <a:off x="9244071" y="12266748"/>
              <a:ext cx="87106" cy="78172"/>
            </a:xfrm>
            <a:custGeom>
              <a:avLst/>
              <a:gdLst/>
              <a:ahLst/>
              <a:cxnLst/>
              <a:rect l="l" t="t" r="r" b="b"/>
              <a:pathLst>
                <a:path w="1248" h="1120" extrusionOk="0">
                  <a:moveTo>
                    <a:pt x="360" y="0"/>
                  </a:moveTo>
                  <a:cubicBezTo>
                    <a:pt x="282" y="0"/>
                    <a:pt x="204" y="30"/>
                    <a:pt x="145" y="87"/>
                  </a:cubicBezTo>
                  <a:cubicBezTo>
                    <a:pt x="47" y="186"/>
                    <a:pt x="1" y="379"/>
                    <a:pt x="108" y="492"/>
                  </a:cubicBezTo>
                  <a:cubicBezTo>
                    <a:pt x="206" y="596"/>
                    <a:pt x="306" y="696"/>
                    <a:pt x="401" y="802"/>
                  </a:cubicBezTo>
                  <a:cubicBezTo>
                    <a:pt x="532" y="946"/>
                    <a:pt x="623" y="1080"/>
                    <a:pt x="828" y="1114"/>
                  </a:cubicBezTo>
                  <a:cubicBezTo>
                    <a:pt x="849" y="1118"/>
                    <a:pt x="870" y="1120"/>
                    <a:pt x="889" y="1120"/>
                  </a:cubicBezTo>
                  <a:cubicBezTo>
                    <a:pt x="1123" y="1120"/>
                    <a:pt x="1248" y="871"/>
                    <a:pt x="1190" y="657"/>
                  </a:cubicBezTo>
                  <a:cubicBezTo>
                    <a:pt x="1144" y="487"/>
                    <a:pt x="998" y="414"/>
                    <a:pt x="867" y="314"/>
                  </a:cubicBezTo>
                  <a:cubicBezTo>
                    <a:pt x="761" y="233"/>
                    <a:pt x="657" y="149"/>
                    <a:pt x="551" y="66"/>
                  </a:cubicBezTo>
                  <a:cubicBezTo>
                    <a:pt x="494" y="22"/>
                    <a:pt x="427" y="0"/>
                    <a:pt x="360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3" name="Google Shape;2373;p55"/>
            <p:cNvSpPr/>
            <p:nvPr/>
          </p:nvSpPr>
          <p:spPr>
            <a:xfrm rot="-2562306" flipH="1">
              <a:off x="9144260" y="12181231"/>
              <a:ext cx="24568" cy="25476"/>
            </a:xfrm>
            <a:custGeom>
              <a:avLst/>
              <a:gdLst/>
              <a:ahLst/>
              <a:cxnLst/>
              <a:rect l="l" t="t" r="r" b="b"/>
              <a:pathLst>
                <a:path w="352" h="365" extrusionOk="0">
                  <a:moveTo>
                    <a:pt x="24" y="0"/>
                  </a:moveTo>
                  <a:cubicBezTo>
                    <a:pt x="12" y="0"/>
                    <a:pt x="0" y="17"/>
                    <a:pt x="12" y="28"/>
                  </a:cubicBezTo>
                  <a:lnTo>
                    <a:pt x="11" y="28"/>
                  </a:lnTo>
                  <a:lnTo>
                    <a:pt x="162" y="195"/>
                  </a:lnTo>
                  <a:cubicBezTo>
                    <a:pt x="213" y="251"/>
                    <a:pt x="262" y="307"/>
                    <a:pt x="314" y="361"/>
                  </a:cubicBezTo>
                  <a:cubicBezTo>
                    <a:pt x="318" y="363"/>
                    <a:pt x="322" y="365"/>
                    <a:pt x="325" y="365"/>
                  </a:cubicBezTo>
                  <a:cubicBezTo>
                    <a:pt x="340" y="365"/>
                    <a:pt x="351" y="348"/>
                    <a:pt x="342" y="335"/>
                  </a:cubicBezTo>
                  <a:cubicBezTo>
                    <a:pt x="293" y="277"/>
                    <a:pt x="240" y="225"/>
                    <a:pt x="188" y="169"/>
                  </a:cubicBezTo>
                  <a:lnTo>
                    <a:pt x="35" y="5"/>
                  </a:lnTo>
                  <a:cubicBezTo>
                    <a:pt x="32" y="2"/>
                    <a:pt x="28" y="0"/>
                    <a:pt x="24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4" name="Google Shape;2374;p55"/>
            <p:cNvSpPr/>
            <p:nvPr/>
          </p:nvSpPr>
          <p:spPr>
            <a:xfrm rot="-2562306" flipH="1">
              <a:off x="9132145" y="12079576"/>
              <a:ext cx="12563" cy="10051"/>
            </a:xfrm>
            <a:custGeom>
              <a:avLst/>
              <a:gdLst/>
              <a:ahLst/>
              <a:cxnLst/>
              <a:rect l="l" t="t" r="r" b="b"/>
              <a:pathLst>
                <a:path w="180" h="144" extrusionOk="0">
                  <a:moveTo>
                    <a:pt x="31" y="0"/>
                  </a:moveTo>
                  <a:cubicBezTo>
                    <a:pt x="15" y="0"/>
                    <a:pt x="1" y="23"/>
                    <a:pt x="18" y="36"/>
                  </a:cubicBezTo>
                  <a:cubicBezTo>
                    <a:pt x="60" y="70"/>
                    <a:pt x="101" y="104"/>
                    <a:pt x="141" y="138"/>
                  </a:cubicBezTo>
                  <a:cubicBezTo>
                    <a:pt x="145" y="141"/>
                    <a:pt x="151" y="143"/>
                    <a:pt x="156" y="143"/>
                  </a:cubicBezTo>
                  <a:cubicBezTo>
                    <a:pt x="161" y="143"/>
                    <a:pt x="167" y="141"/>
                    <a:pt x="171" y="138"/>
                  </a:cubicBezTo>
                  <a:cubicBezTo>
                    <a:pt x="179" y="128"/>
                    <a:pt x="179" y="116"/>
                    <a:pt x="171" y="108"/>
                  </a:cubicBezTo>
                  <a:cubicBezTo>
                    <a:pt x="128" y="73"/>
                    <a:pt x="86" y="39"/>
                    <a:pt x="43" y="4"/>
                  </a:cubicBezTo>
                  <a:cubicBezTo>
                    <a:pt x="39" y="1"/>
                    <a:pt x="35" y="0"/>
                    <a:pt x="31" y="0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5" name="Google Shape;2375;p55"/>
            <p:cNvSpPr/>
            <p:nvPr/>
          </p:nvSpPr>
          <p:spPr>
            <a:xfrm rot="-2562325" flipH="1">
              <a:off x="9772191" y="11329242"/>
              <a:ext cx="891300" cy="681492"/>
            </a:xfrm>
            <a:custGeom>
              <a:avLst/>
              <a:gdLst/>
              <a:ahLst/>
              <a:cxnLst/>
              <a:rect l="l" t="t" r="r" b="b"/>
              <a:pathLst>
                <a:path w="12770" h="9764" extrusionOk="0">
                  <a:moveTo>
                    <a:pt x="11639" y="1"/>
                  </a:moveTo>
                  <a:cubicBezTo>
                    <a:pt x="10934" y="1"/>
                    <a:pt x="10249" y="362"/>
                    <a:pt x="9610" y="626"/>
                  </a:cubicBezTo>
                  <a:cubicBezTo>
                    <a:pt x="8923" y="911"/>
                    <a:pt x="8258" y="1245"/>
                    <a:pt x="7587" y="1565"/>
                  </a:cubicBezTo>
                  <a:cubicBezTo>
                    <a:pt x="6237" y="2207"/>
                    <a:pt x="4881" y="2838"/>
                    <a:pt x="3551" y="3520"/>
                  </a:cubicBezTo>
                  <a:cubicBezTo>
                    <a:pt x="2355" y="4133"/>
                    <a:pt x="1120" y="4864"/>
                    <a:pt x="526" y="6122"/>
                  </a:cubicBezTo>
                  <a:cubicBezTo>
                    <a:pt x="0" y="7235"/>
                    <a:pt x="29" y="8566"/>
                    <a:pt x="826" y="9541"/>
                  </a:cubicBezTo>
                  <a:cubicBezTo>
                    <a:pt x="954" y="9698"/>
                    <a:pt x="1107" y="9764"/>
                    <a:pt x="1254" y="9764"/>
                  </a:cubicBezTo>
                  <a:cubicBezTo>
                    <a:pt x="1611" y="9764"/>
                    <a:pt x="1936" y="9377"/>
                    <a:pt x="1804" y="8952"/>
                  </a:cubicBezTo>
                  <a:lnTo>
                    <a:pt x="1805" y="8952"/>
                  </a:lnTo>
                  <a:cubicBezTo>
                    <a:pt x="1546" y="8119"/>
                    <a:pt x="2130" y="7271"/>
                    <a:pt x="2705" y="6730"/>
                  </a:cubicBezTo>
                  <a:cubicBezTo>
                    <a:pt x="3537" y="5949"/>
                    <a:pt x="4617" y="5529"/>
                    <a:pt x="5638" y="5056"/>
                  </a:cubicBezTo>
                  <a:cubicBezTo>
                    <a:pt x="6795" y="4519"/>
                    <a:pt x="7939" y="3958"/>
                    <a:pt x="9089" y="3405"/>
                  </a:cubicBezTo>
                  <a:cubicBezTo>
                    <a:pt x="9665" y="3128"/>
                    <a:pt x="10235" y="2846"/>
                    <a:pt x="10797" y="2539"/>
                  </a:cubicBezTo>
                  <a:cubicBezTo>
                    <a:pt x="11383" y="2219"/>
                    <a:pt x="12083" y="1916"/>
                    <a:pt x="12448" y="1329"/>
                  </a:cubicBezTo>
                  <a:cubicBezTo>
                    <a:pt x="12769" y="808"/>
                    <a:pt x="12544" y="98"/>
                    <a:pt x="11884" y="16"/>
                  </a:cubicBezTo>
                  <a:cubicBezTo>
                    <a:pt x="11802" y="5"/>
                    <a:pt x="11721" y="1"/>
                    <a:pt x="1163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6" name="Google Shape;2376;p55"/>
            <p:cNvSpPr/>
            <p:nvPr/>
          </p:nvSpPr>
          <p:spPr>
            <a:xfrm rot="-2562325" flipH="1">
              <a:off x="9507280" y="11750985"/>
              <a:ext cx="115373" cy="112372"/>
            </a:xfrm>
            <a:custGeom>
              <a:avLst/>
              <a:gdLst/>
              <a:ahLst/>
              <a:cxnLst/>
              <a:rect l="l" t="t" r="r" b="b"/>
              <a:pathLst>
                <a:path w="1653" h="1610" extrusionOk="0">
                  <a:moveTo>
                    <a:pt x="816" y="0"/>
                  </a:moveTo>
                  <a:cubicBezTo>
                    <a:pt x="713" y="0"/>
                    <a:pt x="607" y="22"/>
                    <a:pt x="505" y="68"/>
                  </a:cubicBezTo>
                  <a:cubicBezTo>
                    <a:pt x="313" y="155"/>
                    <a:pt x="163" y="310"/>
                    <a:pt x="82" y="503"/>
                  </a:cubicBezTo>
                  <a:cubicBezTo>
                    <a:pt x="7" y="689"/>
                    <a:pt x="0" y="946"/>
                    <a:pt x="91" y="1128"/>
                  </a:cubicBezTo>
                  <a:cubicBezTo>
                    <a:pt x="233" y="1418"/>
                    <a:pt x="526" y="1610"/>
                    <a:pt x="837" y="1610"/>
                  </a:cubicBezTo>
                  <a:cubicBezTo>
                    <a:pt x="941" y="1610"/>
                    <a:pt x="1047" y="1588"/>
                    <a:pt x="1150" y="1542"/>
                  </a:cubicBezTo>
                  <a:cubicBezTo>
                    <a:pt x="1340" y="1455"/>
                    <a:pt x="1491" y="1300"/>
                    <a:pt x="1573" y="1107"/>
                  </a:cubicBezTo>
                  <a:cubicBezTo>
                    <a:pt x="1648" y="923"/>
                    <a:pt x="1652" y="666"/>
                    <a:pt x="1563" y="483"/>
                  </a:cubicBezTo>
                  <a:cubicBezTo>
                    <a:pt x="1421" y="193"/>
                    <a:pt x="1127" y="0"/>
                    <a:pt x="816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7" name="Google Shape;2377;p55"/>
            <p:cNvSpPr/>
            <p:nvPr/>
          </p:nvSpPr>
          <p:spPr>
            <a:xfrm rot="-2562325" flipH="1">
              <a:off x="9390855" y="11841792"/>
              <a:ext cx="112861" cy="79987"/>
            </a:xfrm>
            <a:custGeom>
              <a:avLst/>
              <a:gdLst/>
              <a:ahLst/>
              <a:cxnLst/>
              <a:rect l="l" t="t" r="r" b="b"/>
              <a:pathLst>
                <a:path w="1617" h="1146" extrusionOk="0">
                  <a:moveTo>
                    <a:pt x="819" y="0"/>
                  </a:moveTo>
                  <a:cubicBezTo>
                    <a:pt x="745" y="0"/>
                    <a:pt x="665" y="17"/>
                    <a:pt x="582" y="54"/>
                  </a:cubicBezTo>
                  <a:cubicBezTo>
                    <a:pt x="1" y="318"/>
                    <a:pt x="276" y="1146"/>
                    <a:pt x="799" y="1146"/>
                  </a:cubicBezTo>
                  <a:cubicBezTo>
                    <a:pt x="874" y="1146"/>
                    <a:pt x="953" y="1129"/>
                    <a:pt x="1036" y="1092"/>
                  </a:cubicBezTo>
                  <a:cubicBezTo>
                    <a:pt x="1616" y="829"/>
                    <a:pt x="1342" y="0"/>
                    <a:pt x="81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9" name="Google Shape;2499;p60"/>
          <p:cNvSpPr txBox="1">
            <a:spLocks noGrp="1"/>
          </p:cNvSpPr>
          <p:nvPr>
            <p:ph type="subTitle" idx="1"/>
          </p:nvPr>
        </p:nvSpPr>
        <p:spPr>
          <a:xfrm>
            <a:off x="1316015" y="4469215"/>
            <a:ext cx="8248710" cy="1239300"/>
          </a:xfrm>
          <a:prstGeom prst="rect">
            <a:avLst/>
          </a:prstGeom>
        </p:spPr>
        <p:txBody>
          <a:bodyPr spcFirstLastPara="1" wrap="square" lIns="176925" tIns="176925" rIns="176925" bIns="176925" anchor="t" anchorCtr="0">
            <a:noAutofit/>
          </a:bodyPr>
          <a:lstStyle/>
          <a:p>
            <a:pPr marL="0" lvl="0" indent="0" algn="l">
              <a:buSzPts val="1100"/>
            </a:pPr>
            <a:r>
              <a:rPr lang="ru-RU" b="1" dirty="0">
                <a:hlinkClick r:id="rId3"/>
              </a:rPr>
              <a:t>http://www.detskiysad.ru/</a:t>
            </a:r>
            <a:r>
              <a:rPr lang="ru-RU" dirty="0"/>
              <a:t> - </a:t>
            </a:r>
            <a:r>
              <a:rPr lang="ru-RU" dirty="0">
                <a:solidFill>
                  <a:schemeClr val="accent3">
                    <a:lumMod val="50000"/>
                  </a:schemeClr>
                </a:solidFill>
              </a:rPr>
              <a:t>Детский </a:t>
            </a:r>
            <a:r>
              <a:rPr lang="ru-RU" dirty="0" err="1">
                <a:solidFill>
                  <a:schemeClr val="accent3">
                    <a:lumMod val="50000"/>
                  </a:schemeClr>
                </a:solidFill>
              </a:rPr>
              <a:t>сад.ру</a:t>
            </a:r>
            <a:r>
              <a:rPr lang="ru-RU" dirty="0">
                <a:solidFill>
                  <a:schemeClr val="accent3">
                    <a:lumMod val="50000"/>
                  </a:schemeClr>
                </a:solidFill>
              </a:rPr>
              <a:t>. Информационно-</a:t>
            </a:r>
            <a:r>
              <a:rPr lang="ru-RU" dirty="0" err="1">
                <a:solidFill>
                  <a:schemeClr val="accent3">
                    <a:lumMod val="50000"/>
                  </a:schemeClr>
                </a:solidFill>
              </a:rPr>
              <a:t>обозревательный</a:t>
            </a:r>
            <a:r>
              <a:rPr lang="ru-RU" dirty="0">
                <a:solidFill>
                  <a:schemeClr val="accent3">
                    <a:lumMod val="50000"/>
                  </a:schemeClr>
                </a:solidFill>
              </a:rPr>
              <a:t> ресурс, на страницах которого можно найти сведения о физическом развитии детей, об основах детской гигиены, о значении детских игр в воспитательном процессе, о трудовом воспитании ребенка, об организации праздничных утренников в детском саду, о некоторых детских заболеваниях и многом другом. Материалы сайта могут быть полезными не только для молодых родителей, но и для студентов, воспитателей и методистов детских садов.</a:t>
            </a:r>
            <a:endParaRPr dirty="0">
              <a:solidFill>
                <a:schemeClr val="accent3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Cute Candycore Toodle Aesthetics IG Stories by Slidesgo">
  <a:themeElements>
    <a:clrScheme name="Simple Light">
      <a:dk1>
        <a:srgbClr val="000000"/>
      </a:dk1>
      <a:lt1>
        <a:srgbClr val="FFFFFF"/>
      </a:lt1>
      <a:dk2>
        <a:srgbClr val="FF854E"/>
      </a:dk2>
      <a:lt2>
        <a:srgbClr val="FFC245"/>
      </a:lt2>
      <a:accent1>
        <a:srgbClr val="75D8F6"/>
      </a:accent1>
      <a:accent2>
        <a:srgbClr val="82E4AC"/>
      </a:accent2>
      <a:accent3>
        <a:srgbClr val="FFE4EE"/>
      </a:accent3>
      <a:accent4>
        <a:srgbClr val="F6B4F5"/>
      </a:accent4>
      <a:accent5>
        <a:srgbClr val="FFEDA5"/>
      </a:accent5>
      <a:accent6>
        <a:srgbClr val="FF7ACD"/>
      </a:accent6>
      <a:hlink>
        <a:srgbClr val="000000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31</Words>
  <Application>Microsoft Office PowerPoint</Application>
  <PresentationFormat>Произвольный</PresentationFormat>
  <Paragraphs>18</Paragraphs>
  <Slides>6</Slides>
  <Notes>6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11" baseType="lpstr">
      <vt:lpstr>Montserrat</vt:lpstr>
      <vt:lpstr>Arial</vt:lpstr>
      <vt:lpstr>Chicle</vt:lpstr>
      <vt:lpstr>Montserrat Medium</vt:lpstr>
      <vt:lpstr>Cute Candycore Toodle Aesthetics IG Stories by Slidesgo</vt:lpstr>
      <vt:lpstr>Интернет-ресурсы для детей и родителей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Интернет-ресурсы для детей и родителей</dc:title>
  <dc:creator>мария примачева</dc:creator>
  <cp:lastModifiedBy>мария примачева</cp:lastModifiedBy>
  <cp:revision>3</cp:revision>
  <dcterms:modified xsi:type="dcterms:W3CDTF">2024-11-28T13:56:03Z</dcterms:modified>
</cp:coreProperties>
</file>